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4.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84" r:id="rId5"/>
    <p:sldId id="259" r:id="rId6"/>
    <p:sldId id="285" r:id="rId7"/>
    <p:sldId id="260" r:id="rId8"/>
    <p:sldId id="286" r:id="rId9"/>
    <p:sldId id="287"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6" r:id="rId25"/>
    <p:sldId id="277" r:id="rId26"/>
    <p:sldId id="280" r:id="rId27"/>
    <p:sldId id="281" r:id="rId28"/>
    <p:sldId id="282" r:id="rId29"/>
    <p:sldId id="288" r:id="rId30"/>
    <p:sldId id="283" r:id="rId31"/>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94718"/>
  </p:normalViewPr>
  <p:slideViewPr>
    <p:cSldViewPr>
      <p:cViewPr varScale="1">
        <p:scale>
          <a:sx n="78" d="100"/>
          <a:sy n="78" d="100"/>
        </p:scale>
        <p:origin x="192"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5693875"/>
            <a:ext cx="6450068" cy="4593124"/>
          </a:xfrm>
          <a:prstGeom prst="rect">
            <a:avLst/>
          </a:prstGeom>
        </p:spPr>
      </p:pic>
      <p:sp>
        <p:nvSpPr>
          <p:cNvPr id="17" name="bg object 17"/>
          <p:cNvSpPr/>
          <p:nvPr/>
        </p:nvSpPr>
        <p:spPr>
          <a:xfrm>
            <a:off x="1149705" y="3368070"/>
            <a:ext cx="47625" cy="4961890"/>
          </a:xfrm>
          <a:custGeom>
            <a:avLst/>
            <a:gdLst/>
            <a:ahLst/>
            <a:cxnLst/>
            <a:rect l="l" t="t" r="r" b="b"/>
            <a:pathLst>
              <a:path w="47625" h="4961890">
                <a:moveTo>
                  <a:pt x="47625" y="4961561"/>
                </a:moveTo>
                <a:lnTo>
                  <a:pt x="0" y="4961561"/>
                </a:lnTo>
                <a:lnTo>
                  <a:pt x="0" y="0"/>
                </a:lnTo>
                <a:lnTo>
                  <a:pt x="47625" y="0"/>
                </a:lnTo>
                <a:lnTo>
                  <a:pt x="47625" y="4961561"/>
                </a:lnTo>
                <a:close/>
              </a:path>
            </a:pathLst>
          </a:custGeom>
          <a:solidFill>
            <a:srgbClr val="212121"/>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0" y="0"/>
            <a:ext cx="18283549" cy="10286999"/>
          </a:xfrm>
          <a:prstGeom prst="rect">
            <a:avLst/>
          </a:prstGeom>
        </p:spPr>
      </p:pic>
      <p:sp>
        <p:nvSpPr>
          <p:cNvPr id="19" name="bg object 19"/>
          <p:cNvSpPr/>
          <p:nvPr/>
        </p:nvSpPr>
        <p:spPr>
          <a:xfrm>
            <a:off x="3182171" y="3619107"/>
            <a:ext cx="11915775" cy="4729480"/>
          </a:xfrm>
          <a:custGeom>
            <a:avLst/>
            <a:gdLst/>
            <a:ahLst/>
            <a:cxnLst/>
            <a:rect l="l" t="t" r="r" b="b"/>
            <a:pathLst>
              <a:path w="11915775" h="4729480">
                <a:moveTo>
                  <a:pt x="11915507" y="4729255"/>
                </a:moveTo>
                <a:lnTo>
                  <a:pt x="0" y="4729255"/>
                </a:lnTo>
                <a:lnTo>
                  <a:pt x="0" y="0"/>
                </a:lnTo>
                <a:lnTo>
                  <a:pt x="11915507" y="0"/>
                </a:lnTo>
                <a:lnTo>
                  <a:pt x="11915507" y="4729255"/>
                </a:lnTo>
                <a:close/>
              </a:path>
            </a:pathLst>
          </a:custGeom>
          <a:solidFill>
            <a:srgbClr val="FFFFFF">
              <a:alpha val="71998"/>
            </a:srgbClr>
          </a:solidFill>
        </p:spPr>
        <p:txBody>
          <a:bodyPr wrap="square" lIns="0" tIns="0" rIns="0" bIns="0" rtlCol="0"/>
          <a:lstStyle/>
          <a:p>
            <a:endParaRPr/>
          </a:p>
        </p:txBody>
      </p:sp>
      <p:sp>
        <p:nvSpPr>
          <p:cNvPr id="2" name="Holder 2"/>
          <p:cNvSpPr>
            <a:spLocks noGrp="1"/>
          </p:cNvSpPr>
          <p:nvPr>
            <p:ph type="ctrTitle"/>
          </p:nvPr>
        </p:nvSpPr>
        <p:spPr>
          <a:xfrm>
            <a:off x="3703025" y="4513008"/>
            <a:ext cx="10030460" cy="885189"/>
          </a:xfrm>
          <a:prstGeom prst="rect">
            <a:avLst/>
          </a:prstGeom>
        </p:spPr>
        <p:txBody>
          <a:bodyPr wrap="square" lIns="0" tIns="0" rIns="0" bIns="0">
            <a:spAutoFit/>
          </a:bodyPr>
          <a:lstStyle>
            <a:lvl1pPr>
              <a:defRPr sz="3700" b="0" i="0">
                <a:solidFill>
                  <a:srgbClr val="1A1A1A"/>
                </a:solidFill>
                <a:latin typeface="Trebuchet MS"/>
                <a:cs typeface="Trebuchet MS"/>
              </a:defRPr>
            </a:lvl1pPr>
          </a:lstStyle>
          <a:p>
            <a:endParaRPr/>
          </a:p>
        </p:txBody>
      </p:sp>
      <p:sp>
        <p:nvSpPr>
          <p:cNvPr id="3" name="Holder 3"/>
          <p:cNvSpPr>
            <a:spLocks noGrp="1"/>
          </p:cNvSpPr>
          <p:nvPr>
            <p:ph type="subTitle" idx="4"/>
          </p:nvPr>
        </p:nvSpPr>
        <p:spPr>
          <a:xfrm>
            <a:off x="4880692" y="5348670"/>
            <a:ext cx="8526780" cy="219900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0" i="0">
                <a:solidFill>
                  <a:srgbClr val="1A1A1A"/>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0" i="0">
                <a:solidFill>
                  <a:srgbClr val="1A1A1A"/>
                </a:solidFill>
                <a:latin typeface="Trebuchet MS"/>
                <a:cs typeface="Trebuchet M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0" i="0">
                <a:solidFill>
                  <a:srgbClr val="1A1A1A"/>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18288000" cy="10286999"/>
          </a:xfrm>
          <a:prstGeom prst="rect">
            <a:avLst/>
          </a:prstGeom>
        </p:spPr>
      </p:pic>
      <p:sp>
        <p:nvSpPr>
          <p:cNvPr id="17" name="bg object 17"/>
          <p:cNvSpPr/>
          <p:nvPr/>
        </p:nvSpPr>
        <p:spPr>
          <a:xfrm>
            <a:off x="0" y="0"/>
            <a:ext cx="18288000" cy="10287000"/>
          </a:xfrm>
          <a:custGeom>
            <a:avLst/>
            <a:gdLst/>
            <a:ahLst/>
            <a:cxnLst/>
            <a:rect l="l" t="t" r="r" b="b"/>
            <a:pathLst>
              <a:path w="18288000" h="10287000">
                <a:moveTo>
                  <a:pt x="18287999" y="10286999"/>
                </a:moveTo>
                <a:lnTo>
                  <a:pt x="0" y="10286999"/>
                </a:lnTo>
                <a:lnTo>
                  <a:pt x="0" y="0"/>
                </a:lnTo>
                <a:lnTo>
                  <a:pt x="18287999" y="0"/>
                </a:lnTo>
                <a:lnTo>
                  <a:pt x="18287999" y="10286999"/>
                </a:lnTo>
                <a:close/>
              </a:path>
            </a:pathLst>
          </a:custGeom>
          <a:solidFill>
            <a:srgbClr val="FFFFFF">
              <a:alpha val="73999"/>
            </a:srgbClr>
          </a:solidFill>
        </p:spPr>
        <p:txBody>
          <a:bodyPr wrap="square" lIns="0" tIns="0" rIns="0" bIns="0" rtlCol="0"/>
          <a:lstStyle/>
          <a:p>
            <a:endParaRPr/>
          </a:p>
        </p:txBody>
      </p:sp>
      <p:sp>
        <p:nvSpPr>
          <p:cNvPr id="2" name="Holder 2"/>
          <p:cNvSpPr>
            <a:spLocks noGrp="1"/>
          </p:cNvSpPr>
          <p:nvPr>
            <p:ph type="title"/>
          </p:nvPr>
        </p:nvSpPr>
        <p:spPr>
          <a:xfrm>
            <a:off x="2155366" y="3468736"/>
            <a:ext cx="12491719" cy="3311525"/>
          </a:xfrm>
          <a:prstGeom prst="rect">
            <a:avLst/>
          </a:prstGeom>
        </p:spPr>
        <p:txBody>
          <a:bodyPr wrap="square" lIns="0" tIns="0" rIns="0" bIns="0">
            <a:spAutoFit/>
          </a:bodyPr>
          <a:lstStyle>
            <a:lvl1pPr>
              <a:defRPr sz="3700" b="0" i="0">
                <a:solidFill>
                  <a:srgbClr val="1A1A1A"/>
                </a:solidFill>
                <a:latin typeface="Trebuchet MS"/>
                <a:cs typeface="Trebuchet MS"/>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5/12/26</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4.jp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8.jp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9.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5.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8.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0.jp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61.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jp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8.pn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7.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image" Target="../media/image78.jf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audio" Target="../media/audio1.wav"/><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webp"/><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webp"/><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webp"/><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webp"/><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0"/>
            <a:lum/>
          </a:blip>
          <a:srcRect/>
          <a:stretch>
            <a:fillRect t="-9000" b="-9000"/>
          </a:stretch>
        </a:blipFill>
        <a:effectLst/>
      </p:bgPr>
    </p:bg>
    <p:spTree>
      <p:nvGrpSpPr>
        <p:cNvPr id="1" name=""/>
        <p:cNvGrpSpPr/>
        <p:nvPr/>
      </p:nvGrpSpPr>
      <p:grpSpPr>
        <a:xfrm>
          <a:off x="0" y="0"/>
          <a:ext cx="0" cy="0"/>
          <a:chOff x="0" y="0"/>
          <a:chExt cx="0" cy="0"/>
        </a:xfrm>
      </p:grpSpPr>
      <p:sp>
        <p:nvSpPr>
          <p:cNvPr id="2" name="object 2"/>
          <p:cNvSpPr txBox="1"/>
          <p:nvPr/>
        </p:nvSpPr>
        <p:spPr>
          <a:xfrm>
            <a:off x="3703025" y="4513008"/>
            <a:ext cx="10030460" cy="755976"/>
          </a:xfrm>
          <a:prstGeom prst="rect">
            <a:avLst/>
          </a:prstGeom>
        </p:spPr>
        <p:txBody>
          <a:bodyPr vert="horz" wrap="square" lIns="0" tIns="17145" rIns="0" bIns="0" rtlCol="0">
            <a:spAutoFit/>
          </a:bodyPr>
          <a:lstStyle/>
          <a:p>
            <a:pPr marL="12700" algn="ctr">
              <a:lnSpc>
                <a:spcPct val="100000"/>
              </a:lnSpc>
              <a:spcBef>
                <a:spcPts val="135"/>
              </a:spcBef>
            </a:pPr>
            <a:r>
              <a:rPr lang="es-419" sz="4800" spc="155" dirty="0">
                <a:solidFill>
                  <a:schemeClr val="tx1"/>
                </a:solidFill>
                <a:latin typeface="Arial Black"/>
                <a:cs typeface="Arial Black"/>
              </a:rPr>
              <a:t>PLAN</a:t>
            </a:r>
            <a:r>
              <a:rPr lang="es-419" sz="4800" spc="815" dirty="0">
                <a:solidFill>
                  <a:schemeClr val="tx1"/>
                </a:solidFill>
                <a:latin typeface="Arial Black"/>
                <a:cs typeface="Arial Black"/>
              </a:rPr>
              <a:t> </a:t>
            </a:r>
            <a:r>
              <a:rPr sz="4800" spc="30" dirty="0">
                <a:solidFill>
                  <a:schemeClr val="tx1"/>
                </a:solidFill>
                <a:latin typeface="Arial Black"/>
                <a:cs typeface="Arial Black"/>
              </a:rPr>
              <a:t>D</a:t>
            </a:r>
            <a:r>
              <a:rPr sz="4800" spc="-575" dirty="0">
                <a:solidFill>
                  <a:schemeClr val="tx1"/>
                </a:solidFill>
                <a:latin typeface="Arial Black"/>
                <a:cs typeface="Arial Black"/>
              </a:rPr>
              <a:t>E</a:t>
            </a:r>
            <a:r>
              <a:rPr sz="4800" spc="819" dirty="0">
                <a:solidFill>
                  <a:schemeClr val="tx1"/>
                </a:solidFill>
                <a:latin typeface="Arial Black"/>
                <a:cs typeface="Arial Black"/>
              </a:rPr>
              <a:t> </a:t>
            </a:r>
            <a:r>
              <a:rPr sz="4800" spc="-55" dirty="0">
                <a:solidFill>
                  <a:schemeClr val="tx1"/>
                </a:solidFill>
                <a:latin typeface="Arial Black"/>
                <a:cs typeface="Arial Black"/>
              </a:rPr>
              <a:t>TRABAJ</a:t>
            </a:r>
            <a:r>
              <a:rPr sz="4800" spc="-660" dirty="0">
                <a:solidFill>
                  <a:schemeClr val="tx1"/>
                </a:solidFill>
                <a:latin typeface="Arial Black"/>
                <a:cs typeface="Arial Black"/>
              </a:rPr>
              <a:t>O</a:t>
            </a:r>
            <a:endParaRPr sz="4800" dirty="0">
              <a:solidFill>
                <a:schemeClr val="tx1"/>
              </a:solidFill>
              <a:latin typeface="Arial Black"/>
              <a:cs typeface="Arial Black"/>
            </a:endParaRPr>
          </a:p>
        </p:txBody>
      </p:sp>
      <p:sp>
        <p:nvSpPr>
          <p:cNvPr id="3" name="object 3"/>
          <p:cNvSpPr txBox="1"/>
          <p:nvPr/>
        </p:nvSpPr>
        <p:spPr>
          <a:xfrm>
            <a:off x="4880692" y="5348670"/>
            <a:ext cx="8526780" cy="2233560"/>
          </a:xfrm>
          <a:prstGeom prst="rect">
            <a:avLst/>
          </a:prstGeom>
        </p:spPr>
        <p:txBody>
          <a:bodyPr vert="horz" wrap="square" lIns="0" tIns="13335" rIns="0" bIns="0" rtlCol="0">
            <a:spAutoFit/>
          </a:bodyPr>
          <a:lstStyle/>
          <a:p>
            <a:pPr marR="165100" algn="ctr">
              <a:lnSpc>
                <a:spcPct val="100000"/>
              </a:lnSpc>
              <a:spcBef>
                <a:spcPts val="105"/>
              </a:spcBef>
              <a:tabLst>
                <a:tab pos="1490980" algn="l"/>
                <a:tab pos="1885950" algn="l"/>
              </a:tabLst>
            </a:pPr>
            <a:r>
              <a:rPr sz="4000" b="1" spc="200" dirty="0">
                <a:solidFill>
                  <a:schemeClr val="tx1"/>
                </a:solidFill>
                <a:latin typeface="Arial" panose="020B0604020202020204" pitchFamily="34" charset="0"/>
                <a:cs typeface="Arial" panose="020B0604020202020204" pitchFamily="34" charset="0"/>
              </a:rPr>
              <a:t>202</a:t>
            </a:r>
            <a:r>
              <a:rPr lang="es-419" sz="4000" b="1" spc="200" dirty="0">
                <a:solidFill>
                  <a:schemeClr val="tx1"/>
                </a:solidFill>
                <a:latin typeface="Arial" panose="020B0604020202020204" pitchFamily="34" charset="0"/>
                <a:cs typeface="Arial" panose="020B0604020202020204" pitchFamily="34" charset="0"/>
              </a:rPr>
              <a:t>6</a:t>
            </a:r>
            <a:r>
              <a:rPr sz="4000" b="1" dirty="0">
                <a:solidFill>
                  <a:schemeClr val="tx1"/>
                </a:solidFill>
                <a:latin typeface="Arial" panose="020B0604020202020204" pitchFamily="34" charset="0"/>
                <a:cs typeface="Arial" panose="020B0604020202020204" pitchFamily="34" charset="0"/>
              </a:rPr>
              <a:t>	</a:t>
            </a:r>
          </a:p>
          <a:p>
            <a:pPr marL="2475865" marR="5080" indent="-2463800">
              <a:lnSpc>
                <a:spcPct val="117600"/>
              </a:lnSpc>
              <a:spcBef>
                <a:spcPts val="2600"/>
              </a:spcBef>
            </a:pPr>
            <a:r>
              <a:rPr sz="3500" dirty="0">
                <a:solidFill>
                  <a:schemeClr val="tx1"/>
                </a:solidFill>
                <a:latin typeface="Arial Black"/>
                <a:cs typeface="Arial Black"/>
              </a:rPr>
              <a:t>INSTITUTO</a:t>
            </a:r>
            <a:r>
              <a:rPr sz="3500" spc="390" dirty="0">
                <a:solidFill>
                  <a:schemeClr val="tx1"/>
                </a:solidFill>
                <a:latin typeface="Arial Black"/>
                <a:cs typeface="Arial Black"/>
              </a:rPr>
              <a:t> </a:t>
            </a:r>
            <a:r>
              <a:rPr sz="3500" dirty="0">
                <a:solidFill>
                  <a:schemeClr val="tx1"/>
                </a:solidFill>
                <a:latin typeface="Arial Black"/>
                <a:cs typeface="Arial Black"/>
              </a:rPr>
              <a:t>DE</a:t>
            </a:r>
            <a:r>
              <a:rPr sz="3500" spc="390" dirty="0">
                <a:solidFill>
                  <a:schemeClr val="tx1"/>
                </a:solidFill>
                <a:latin typeface="Arial Black"/>
                <a:cs typeface="Arial Black"/>
              </a:rPr>
              <a:t> </a:t>
            </a:r>
            <a:r>
              <a:rPr sz="3500" spc="-10" dirty="0">
                <a:solidFill>
                  <a:schemeClr val="tx1"/>
                </a:solidFill>
                <a:latin typeface="Arial Black"/>
                <a:cs typeface="Arial Black"/>
              </a:rPr>
              <a:t>INVESTIGACIONES LEGISLATIVAS</a:t>
            </a:r>
            <a:endParaRPr sz="3500" dirty="0">
              <a:solidFill>
                <a:schemeClr val="tx1"/>
              </a:solidFill>
              <a:latin typeface="Arial Black"/>
              <a:cs typeface="Arial Black"/>
            </a:endParaRPr>
          </a:p>
        </p:txBody>
      </p:sp>
      <p:grpSp>
        <p:nvGrpSpPr>
          <p:cNvPr id="4" name="object 4"/>
          <p:cNvGrpSpPr/>
          <p:nvPr/>
        </p:nvGrpSpPr>
        <p:grpSpPr>
          <a:xfrm>
            <a:off x="304800" y="419100"/>
            <a:ext cx="4236720" cy="1269365"/>
            <a:chOff x="284478" y="392829"/>
            <a:chExt cx="4236720" cy="1269365"/>
          </a:xfrm>
        </p:grpSpPr>
        <p:pic>
          <p:nvPicPr>
            <p:cNvPr id="5" name="object 5"/>
            <p:cNvPicPr/>
            <p:nvPr/>
          </p:nvPicPr>
          <p:blipFill>
            <a:blip r:embed="rId3" cstate="print"/>
            <a:stretch>
              <a:fillRect/>
            </a:stretch>
          </p:blipFill>
          <p:spPr>
            <a:xfrm>
              <a:off x="284478" y="392829"/>
              <a:ext cx="1059119" cy="1268845"/>
            </a:xfrm>
            <a:prstGeom prst="rect">
              <a:avLst/>
            </a:prstGeom>
          </p:spPr>
        </p:pic>
        <p:pic>
          <p:nvPicPr>
            <p:cNvPr id="6" name="object 6"/>
            <p:cNvPicPr/>
            <p:nvPr/>
          </p:nvPicPr>
          <p:blipFill>
            <a:blip r:embed="rId4" cstate="print"/>
            <a:stretch>
              <a:fillRect/>
            </a:stretch>
          </p:blipFill>
          <p:spPr>
            <a:xfrm>
              <a:off x="3231306" y="392829"/>
              <a:ext cx="1289819" cy="1268845"/>
            </a:xfrm>
            <a:prstGeom prst="rect">
              <a:avLst/>
            </a:prstGeom>
          </p:spPr>
        </p:pic>
        <p:pic>
          <p:nvPicPr>
            <p:cNvPr id="7" name="object 7"/>
            <p:cNvPicPr/>
            <p:nvPr/>
          </p:nvPicPr>
          <p:blipFill>
            <a:blip r:embed="rId5" cstate="print"/>
            <a:stretch>
              <a:fillRect/>
            </a:stretch>
          </p:blipFill>
          <p:spPr>
            <a:xfrm>
              <a:off x="1662802" y="392832"/>
              <a:ext cx="1247872" cy="1268842"/>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0"/>
            <a:lum/>
          </a:blip>
          <a:srcRect/>
          <a:stretch>
            <a:fillRect t="-9000" b="-9000"/>
          </a:stretch>
        </a:blipFill>
        <a:effectLst/>
      </p:bgPr>
    </p:bg>
    <p:spTree>
      <p:nvGrpSpPr>
        <p:cNvPr id="1" name=""/>
        <p:cNvGrpSpPr/>
        <p:nvPr/>
      </p:nvGrpSpPr>
      <p:grpSpPr>
        <a:xfrm>
          <a:off x="0" y="0"/>
          <a:ext cx="0" cy="0"/>
          <a:chOff x="0" y="0"/>
          <a:chExt cx="0" cy="0"/>
        </a:xfrm>
      </p:grpSpPr>
      <p:grpSp>
        <p:nvGrpSpPr>
          <p:cNvPr id="2" name="object 2"/>
          <p:cNvGrpSpPr/>
          <p:nvPr/>
        </p:nvGrpSpPr>
        <p:grpSpPr>
          <a:xfrm>
            <a:off x="2133600" y="2249782"/>
            <a:ext cx="14937740" cy="4359501"/>
            <a:chOff x="1522730" y="2351039"/>
            <a:chExt cx="14937740" cy="4072890"/>
          </a:xfrm>
        </p:grpSpPr>
        <p:sp>
          <p:nvSpPr>
            <p:cNvPr id="4" name="object 4"/>
            <p:cNvSpPr/>
            <p:nvPr/>
          </p:nvSpPr>
          <p:spPr>
            <a:xfrm>
              <a:off x="1522730" y="2351039"/>
              <a:ext cx="14937740" cy="4072890"/>
            </a:xfrm>
            <a:custGeom>
              <a:avLst/>
              <a:gdLst/>
              <a:ahLst/>
              <a:cxnLst/>
              <a:rect l="l" t="t" r="r" b="b"/>
              <a:pathLst>
                <a:path w="14937740" h="4072890">
                  <a:moveTo>
                    <a:pt x="14937239" y="4072346"/>
                  </a:moveTo>
                  <a:lnTo>
                    <a:pt x="0" y="4072346"/>
                  </a:lnTo>
                  <a:lnTo>
                    <a:pt x="0" y="0"/>
                  </a:lnTo>
                  <a:lnTo>
                    <a:pt x="14937239" y="0"/>
                  </a:lnTo>
                  <a:lnTo>
                    <a:pt x="14937239" y="4072346"/>
                  </a:lnTo>
                  <a:close/>
                </a:path>
              </a:pathLst>
            </a:custGeom>
            <a:solidFill>
              <a:srgbClr val="FFFFFF">
                <a:alpha val="73999"/>
              </a:srgbClr>
            </a:solidFill>
          </p:spPr>
          <p:txBody>
            <a:bodyPr wrap="square" lIns="0" tIns="0" rIns="0" bIns="0" rtlCol="0"/>
            <a:lstStyle/>
            <a:p>
              <a:endParaRPr dirty="0"/>
            </a:p>
          </p:txBody>
        </p:sp>
        <p:pic>
          <p:nvPicPr>
            <p:cNvPr id="5" name="object 5"/>
            <p:cNvPicPr/>
            <p:nvPr/>
          </p:nvPicPr>
          <p:blipFill>
            <a:blip r:embed="rId3" cstate="print"/>
            <a:stretch>
              <a:fillRect/>
            </a:stretch>
          </p:blipFill>
          <p:spPr>
            <a:xfrm>
              <a:off x="2284730" y="3488326"/>
              <a:ext cx="13673327" cy="1798319"/>
            </a:xfrm>
            <a:prstGeom prst="rect">
              <a:avLst/>
            </a:prstGeom>
          </p:spPr>
        </p:pic>
      </p:grpSp>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0"/>
            <a:lum/>
          </a:blip>
          <a:srcRect/>
          <a:stretch>
            <a:fillRect t="-9000" b="-9000"/>
          </a:stretch>
        </a:blipFill>
        <a:effectLst/>
      </p:bgPr>
    </p:bg>
    <p:spTree>
      <p:nvGrpSpPr>
        <p:cNvPr id="1" name=""/>
        <p:cNvGrpSpPr/>
        <p:nvPr/>
      </p:nvGrpSpPr>
      <p:grpSpPr>
        <a:xfrm>
          <a:off x="0" y="0"/>
          <a:ext cx="0" cy="0"/>
          <a:chOff x="0" y="0"/>
          <a:chExt cx="0" cy="0"/>
        </a:xfrm>
      </p:grpSpPr>
      <p:grpSp>
        <p:nvGrpSpPr>
          <p:cNvPr id="2" name="object 2"/>
          <p:cNvGrpSpPr/>
          <p:nvPr/>
        </p:nvGrpSpPr>
        <p:grpSpPr>
          <a:xfrm>
            <a:off x="2133600" y="2552700"/>
            <a:ext cx="14300835" cy="4987925"/>
            <a:chOff x="1964418" y="2687568"/>
            <a:chExt cx="14300835" cy="4987925"/>
          </a:xfrm>
        </p:grpSpPr>
        <p:sp>
          <p:nvSpPr>
            <p:cNvPr id="4" name="object 4"/>
            <p:cNvSpPr/>
            <p:nvPr/>
          </p:nvSpPr>
          <p:spPr>
            <a:xfrm>
              <a:off x="1964418" y="2687568"/>
              <a:ext cx="14300835" cy="4987925"/>
            </a:xfrm>
            <a:custGeom>
              <a:avLst/>
              <a:gdLst/>
              <a:ahLst/>
              <a:cxnLst/>
              <a:rect l="l" t="t" r="r" b="b"/>
              <a:pathLst>
                <a:path w="14300835" h="4987925">
                  <a:moveTo>
                    <a:pt x="14300230" y="4987546"/>
                  </a:moveTo>
                  <a:lnTo>
                    <a:pt x="0" y="4987546"/>
                  </a:lnTo>
                  <a:lnTo>
                    <a:pt x="0" y="0"/>
                  </a:lnTo>
                  <a:lnTo>
                    <a:pt x="14300230" y="0"/>
                  </a:lnTo>
                  <a:lnTo>
                    <a:pt x="14300230" y="4987546"/>
                  </a:lnTo>
                  <a:close/>
                </a:path>
              </a:pathLst>
            </a:custGeom>
            <a:solidFill>
              <a:srgbClr val="FFFFFF">
                <a:alpha val="73999"/>
              </a:srgbClr>
            </a:solidFill>
          </p:spPr>
          <p:txBody>
            <a:bodyPr wrap="square" lIns="0" tIns="0" rIns="0" bIns="0" rtlCol="0"/>
            <a:lstStyle/>
            <a:p>
              <a:endParaRPr/>
            </a:p>
          </p:txBody>
        </p:sp>
        <p:pic>
          <p:nvPicPr>
            <p:cNvPr id="5" name="object 5"/>
            <p:cNvPicPr/>
            <p:nvPr/>
          </p:nvPicPr>
          <p:blipFill>
            <a:blip r:embed="rId3" cstate="print"/>
            <a:stretch>
              <a:fillRect/>
            </a:stretch>
          </p:blipFill>
          <p:spPr>
            <a:xfrm>
              <a:off x="2307335" y="4383023"/>
              <a:ext cx="13661136" cy="142341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object 2"/>
          <p:cNvSpPr txBox="1"/>
          <p:nvPr/>
        </p:nvSpPr>
        <p:spPr>
          <a:xfrm>
            <a:off x="1856231" y="4238371"/>
            <a:ext cx="13307568" cy="3812582"/>
          </a:xfrm>
          <a:prstGeom prst="rect">
            <a:avLst/>
          </a:prstGeom>
        </p:spPr>
        <p:txBody>
          <a:bodyPr vert="horz" wrap="square" lIns="0" tIns="11430" rIns="0" bIns="0" rtlCol="0">
            <a:spAutoFit/>
          </a:bodyPr>
          <a:lstStyle/>
          <a:p>
            <a:pPr marL="12700" marR="5080" algn="ctr">
              <a:lnSpc>
                <a:spcPct val="116300"/>
              </a:lnSpc>
              <a:spcBef>
                <a:spcPts val="90"/>
              </a:spcBef>
              <a:tabLst>
                <a:tab pos="921385" algn="l"/>
                <a:tab pos="3554095" algn="l"/>
                <a:tab pos="4161790" algn="l"/>
                <a:tab pos="8486140" algn="l"/>
              </a:tabLst>
            </a:pPr>
            <a:r>
              <a:rPr sz="3600" spc="265" dirty="0">
                <a:solidFill>
                  <a:srgbClr val="1A1A1A"/>
                </a:solidFill>
                <a:latin typeface="Trebuchet MS"/>
                <a:cs typeface="Trebuchet MS"/>
              </a:rPr>
              <a:t>Se</a:t>
            </a:r>
            <a:r>
              <a:rPr sz="3600" dirty="0">
                <a:solidFill>
                  <a:srgbClr val="1A1A1A"/>
                </a:solidFill>
                <a:latin typeface="Trebuchet MS"/>
                <a:cs typeface="Trebuchet MS"/>
              </a:rPr>
              <a:t>	</a:t>
            </a:r>
            <a:r>
              <a:rPr sz="3600" spc="145" dirty="0" err="1">
                <a:solidFill>
                  <a:srgbClr val="1A1A1A"/>
                </a:solidFill>
                <a:latin typeface="Trebuchet MS"/>
                <a:cs typeface="Trebuchet MS"/>
              </a:rPr>
              <a:t>realizará</a:t>
            </a:r>
            <a:r>
              <a:rPr lang="es-419" sz="3600" spc="145" dirty="0">
                <a:solidFill>
                  <a:srgbClr val="1A1A1A"/>
                </a:solidFill>
                <a:latin typeface="Trebuchet MS"/>
                <a:cs typeface="Trebuchet MS"/>
              </a:rPr>
              <a:t> y/o se emitira opinión, viabilidad de 8 </a:t>
            </a:r>
            <a:r>
              <a:rPr sz="3600" b="1" spc="245" dirty="0" err="1">
                <a:solidFill>
                  <a:srgbClr val="1A1A1A"/>
                </a:solidFill>
                <a:latin typeface="Trebuchet MS"/>
                <a:cs typeface="Trebuchet MS"/>
              </a:rPr>
              <a:t>investigaciones</a:t>
            </a:r>
            <a:r>
              <a:rPr sz="3600" spc="245" dirty="0" err="1">
                <a:solidFill>
                  <a:srgbClr val="1A1A1A"/>
                </a:solidFill>
                <a:latin typeface="Trebuchet MS"/>
                <a:cs typeface="Trebuchet MS"/>
              </a:rPr>
              <a:t>,</a:t>
            </a:r>
            <a:r>
              <a:rPr sz="3600" spc="185" dirty="0" err="1">
                <a:solidFill>
                  <a:srgbClr val="1A1A1A"/>
                </a:solidFill>
                <a:latin typeface="Trebuchet MS"/>
                <a:cs typeface="Trebuchet MS"/>
              </a:rPr>
              <a:t>atendiendo</a:t>
            </a:r>
            <a:r>
              <a:rPr sz="3600" spc="185" dirty="0">
                <a:solidFill>
                  <a:srgbClr val="1A1A1A"/>
                </a:solidFill>
                <a:latin typeface="Trebuchet MS"/>
                <a:cs typeface="Trebuchet MS"/>
              </a:rPr>
              <a:t> </a:t>
            </a:r>
            <a:r>
              <a:rPr sz="3600" spc="130" dirty="0">
                <a:solidFill>
                  <a:srgbClr val="1A1A1A"/>
                </a:solidFill>
                <a:latin typeface="Trebuchet MS"/>
                <a:cs typeface="Trebuchet MS"/>
              </a:rPr>
              <a:t>las</a:t>
            </a:r>
            <a:r>
              <a:rPr sz="3600" spc="480" dirty="0">
                <a:solidFill>
                  <a:srgbClr val="1A1A1A"/>
                </a:solidFill>
                <a:latin typeface="Trebuchet MS"/>
                <a:cs typeface="Trebuchet MS"/>
              </a:rPr>
              <a:t> </a:t>
            </a:r>
            <a:r>
              <a:rPr sz="3600" spc="140" dirty="0">
                <a:solidFill>
                  <a:srgbClr val="1A1A1A"/>
                </a:solidFill>
                <a:latin typeface="Trebuchet MS"/>
                <a:cs typeface="Trebuchet MS"/>
              </a:rPr>
              <a:t>diferentes</a:t>
            </a:r>
            <a:r>
              <a:rPr sz="3600" spc="480" dirty="0">
                <a:solidFill>
                  <a:srgbClr val="1A1A1A"/>
                </a:solidFill>
                <a:latin typeface="Trebuchet MS"/>
                <a:cs typeface="Trebuchet MS"/>
              </a:rPr>
              <a:t> </a:t>
            </a:r>
            <a:r>
              <a:rPr sz="3600" spc="185" dirty="0">
                <a:solidFill>
                  <a:srgbClr val="1A1A1A"/>
                </a:solidFill>
                <a:latin typeface="Trebuchet MS"/>
                <a:cs typeface="Trebuchet MS"/>
              </a:rPr>
              <a:t>problemáticas</a:t>
            </a:r>
            <a:r>
              <a:rPr sz="3600" spc="484" dirty="0">
                <a:solidFill>
                  <a:srgbClr val="1A1A1A"/>
                </a:solidFill>
                <a:latin typeface="Trebuchet MS"/>
                <a:cs typeface="Trebuchet MS"/>
              </a:rPr>
              <a:t> </a:t>
            </a:r>
            <a:r>
              <a:rPr sz="3600" spc="125" dirty="0">
                <a:solidFill>
                  <a:srgbClr val="1A1A1A"/>
                </a:solidFill>
                <a:latin typeface="Trebuchet MS"/>
                <a:cs typeface="Trebuchet MS"/>
              </a:rPr>
              <a:t>políticas,</a:t>
            </a:r>
            <a:r>
              <a:rPr sz="3600" spc="480" dirty="0">
                <a:solidFill>
                  <a:srgbClr val="1A1A1A"/>
                </a:solidFill>
                <a:latin typeface="Trebuchet MS"/>
                <a:cs typeface="Trebuchet MS"/>
              </a:rPr>
              <a:t> </a:t>
            </a:r>
            <a:r>
              <a:rPr sz="3600" spc="70" dirty="0" err="1">
                <a:solidFill>
                  <a:srgbClr val="1A1A1A"/>
                </a:solidFill>
                <a:latin typeface="Trebuchet MS"/>
                <a:cs typeface="Trebuchet MS"/>
              </a:rPr>
              <a:t>jurídicas</a:t>
            </a:r>
            <a:r>
              <a:rPr sz="3600" spc="70" dirty="0">
                <a:solidFill>
                  <a:srgbClr val="1A1A1A"/>
                </a:solidFill>
                <a:latin typeface="Trebuchet MS"/>
                <a:cs typeface="Trebuchet MS"/>
              </a:rPr>
              <a:t>,</a:t>
            </a:r>
            <a:r>
              <a:rPr lang="es-419" sz="3600" spc="70" dirty="0">
                <a:solidFill>
                  <a:srgbClr val="1A1A1A"/>
                </a:solidFill>
                <a:latin typeface="Trebuchet MS"/>
                <a:cs typeface="Trebuchet MS"/>
              </a:rPr>
              <a:t> económicas, sociales, de derechos humanos, de transparencia, rendición de cuentas, datos personales, información pública y otras relacionadas con la Ciudad de México. </a:t>
            </a:r>
            <a:endParaRPr sz="3600" dirty="0">
              <a:latin typeface="Trebuchet MS"/>
              <a:cs typeface="Trebuchet MS"/>
            </a:endParaRPr>
          </a:p>
        </p:txBody>
      </p:sp>
      <p:pic>
        <p:nvPicPr>
          <p:cNvPr id="7" name="object 7"/>
          <p:cNvPicPr/>
          <p:nvPr/>
        </p:nvPicPr>
        <p:blipFill>
          <a:blip r:embed="rId3">
            <a:extLst>
              <a:ext uri="{28A0092B-C50C-407E-A947-70E740481C1C}">
                <a14:useLocalDpi xmlns:a14="http://schemas.microsoft.com/office/drawing/2010/main" val="0"/>
              </a:ext>
            </a:extLst>
          </a:blip>
          <a:stretch>
            <a:fillRect/>
          </a:stretch>
        </p:blipFill>
        <p:spPr>
          <a:xfrm>
            <a:off x="14044373" y="7734300"/>
            <a:ext cx="3624756" cy="2185359"/>
          </a:xfrm>
          <a:prstGeom prst="rect">
            <a:avLst/>
          </a:prstGeom>
        </p:spPr>
      </p:pic>
      <p:grpSp>
        <p:nvGrpSpPr>
          <p:cNvPr id="8" name="object 8"/>
          <p:cNvGrpSpPr/>
          <p:nvPr/>
        </p:nvGrpSpPr>
        <p:grpSpPr>
          <a:xfrm>
            <a:off x="1197863" y="1816607"/>
            <a:ext cx="10351135" cy="1868805"/>
            <a:chOff x="1197863" y="1816607"/>
            <a:chExt cx="10351135" cy="1868805"/>
          </a:xfrm>
        </p:grpSpPr>
        <p:pic>
          <p:nvPicPr>
            <p:cNvPr id="9" name="object 9"/>
            <p:cNvPicPr/>
            <p:nvPr/>
          </p:nvPicPr>
          <p:blipFill>
            <a:blip r:embed="rId4" cstate="print"/>
            <a:stretch>
              <a:fillRect/>
            </a:stretch>
          </p:blipFill>
          <p:spPr>
            <a:xfrm>
              <a:off x="1856231" y="1822703"/>
              <a:ext cx="9692640" cy="1862327"/>
            </a:xfrm>
            <a:prstGeom prst="rect">
              <a:avLst/>
            </a:prstGeom>
          </p:spPr>
        </p:pic>
        <p:pic>
          <p:nvPicPr>
            <p:cNvPr id="10" name="object 10"/>
            <p:cNvPicPr/>
            <p:nvPr/>
          </p:nvPicPr>
          <p:blipFill>
            <a:blip r:embed="rId5" cstate="print"/>
            <a:stretch>
              <a:fillRect/>
            </a:stretch>
          </p:blipFill>
          <p:spPr>
            <a:xfrm>
              <a:off x="1197863" y="1816607"/>
              <a:ext cx="661415" cy="929640"/>
            </a:xfrm>
            <a:prstGeom prst="rect">
              <a:avLst/>
            </a:prstGeom>
          </p:spPr>
        </p:pic>
      </p:grpSp>
      <p:pic>
        <p:nvPicPr>
          <p:cNvPr id="11" name="object 11"/>
          <p:cNvPicPr/>
          <p:nvPr/>
        </p:nvPicPr>
        <p:blipFill>
          <a:blip r:embed="rId6" cstate="print"/>
          <a:stretch>
            <a:fillRect/>
          </a:stretch>
        </p:blipFill>
        <p:spPr>
          <a:xfrm>
            <a:off x="13432505" y="496775"/>
            <a:ext cx="1059118" cy="1268845"/>
          </a:xfrm>
          <a:prstGeom prst="rect">
            <a:avLst/>
          </a:prstGeom>
        </p:spPr>
      </p:pic>
      <p:pic>
        <p:nvPicPr>
          <p:cNvPr id="12" name="object 12"/>
          <p:cNvPicPr/>
          <p:nvPr/>
        </p:nvPicPr>
        <p:blipFill>
          <a:blip r:embed="rId7" cstate="print"/>
          <a:stretch>
            <a:fillRect/>
          </a:stretch>
        </p:blipFill>
        <p:spPr>
          <a:xfrm>
            <a:off x="16379311" y="496775"/>
            <a:ext cx="1289818" cy="1268845"/>
          </a:xfrm>
          <a:prstGeom prst="rect">
            <a:avLst/>
          </a:prstGeom>
        </p:spPr>
      </p:pic>
      <p:pic>
        <p:nvPicPr>
          <p:cNvPr id="13" name="object 13"/>
          <p:cNvPicPr/>
          <p:nvPr/>
        </p:nvPicPr>
        <p:blipFill>
          <a:blip r:embed="rId8" cstate="print"/>
          <a:stretch>
            <a:fillRect/>
          </a:stretch>
        </p:blipFill>
        <p:spPr>
          <a:xfrm>
            <a:off x="14810810" y="496778"/>
            <a:ext cx="1247872" cy="1268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object 2"/>
          <p:cNvSpPr txBox="1"/>
          <p:nvPr/>
        </p:nvSpPr>
        <p:spPr>
          <a:xfrm>
            <a:off x="1313687" y="913891"/>
            <a:ext cx="12758565" cy="5731249"/>
          </a:xfrm>
          <a:prstGeom prst="rect">
            <a:avLst/>
          </a:prstGeom>
        </p:spPr>
        <p:txBody>
          <a:bodyPr vert="horz" wrap="square" lIns="0" tIns="12065" rIns="0" bIns="0" rtlCol="0">
            <a:spAutoFit/>
          </a:bodyPr>
          <a:lstStyle/>
          <a:p>
            <a:pPr marL="12700" marR="5080" algn="ctr">
              <a:lnSpc>
                <a:spcPct val="115300"/>
              </a:lnSpc>
              <a:spcBef>
                <a:spcPts val="95"/>
              </a:spcBef>
            </a:pPr>
            <a:r>
              <a:rPr lang="es-419" sz="3600" b="1" spc="290" dirty="0">
                <a:solidFill>
                  <a:srgbClr val="1A1A1A"/>
                </a:solidFill>
                <a:latin typeface="Trebuchet MS"/>
                <a:cs typeface="Trebuchet MS"/>
              </a:rPr>
              <a:t>OPINIÓN DE VIABILIDAD JURÍDICA DE INICIATIVAS CON PROYECTO DE DECRETO, SSUCRITAS POR LAS PERSONAS LEGISLADORAS. </a:t>
            </a:r>
          </a:p>
          <a:p>
            <a:pPr marL="12700" marR="5080" algn="just">
              <a:lnSpc>
                <a:spcPct val="115300"/>
              </a:lnSpc>
              <a:spcBef>
                <a:spcPts val="95"/>
              </a:spcBef>
            </a:pPr>
            <a:endParaRPr lang="es-419" sz="3600" spc="290" dirty="0">
              <a:solidFill>
                <a:srgbClr val="1A1A1A"/>
              </a:solidFill>
              <a:latin typeface="Trebuchet MS"/>
              <a:cs typeface="Trebuchet MS"/>
            </a:endParaRPr>
          </a:p>
          <a:p>
            <a:pPr marL="12700" marR="5080" algn="just">
              <a:lnSpc>
                <a:spcPct val="115300"/>
              </a:lnSpc>
              <a:spcBef>
                <a:spcPts val="95"/>
              </a:spcBef>
            </a:pPr>
            <a:endParaRPr lang="es-419" sz="3600" spc="290" dirty="0">
              <a:solidFill>
                <a:srgbClr val="1A1A1A"/>
              </a:solidFill>
              <a:latin typeface="Trebuchet MS"/>
              <a:cs typeface="Trebuchet MS"/>
            </a:endParaRPr>
          </a:p>
          <a:p>
            <a:pPr marL="12700" marR="5080" algn="just">
              <a:lnSpc>
                <a:spcPct val="115300"/>
              </a:lnSpc>
              <a:spcBef>
                <a:spcPts val="95"/>
              </a:spcBef>
            </a:pPr>
            <a:r>
              <a:rPr lang="es-419" sz="3600" spc="290" dirty="0">
                <a:solidFill>
                  <a:srgbClr val="1A1A1A"/>
                </a:solidFill>
                <a:latin typeface="Trebuchet MS"/>
                <a:cs typeface="Trebuchet MS"/>
              </a:rPr>
              <a:t>Se analizará la viabilidad jurídica de 300 iniciativas con proyecto de decreto, que se envirarán a comisiones, con la finalidad de fortalecer el trabajo legislativo. </a:t>
            </a:r>
          </a:p>
        </p:txBody>
      </p:sp>
      <p:pic>
        <p:nvPicPr>
          <p:cNvPr id="5" name="object 5"/>
          <p:cNvPicPr/>
          <p:nvPr/>
        </p:nvPicPr>
        <p:blipFill>
          <a:blip r:embed="rId3" cstate="print"/>
          <a:stretch>
            <a:fillRect/>
          </a:stretch>
        </p:blipFill>
        <p:spPr>
          <a:xfrm>
            <a:off x="938783" y="926591"/>
            <a:ext cx="749808" cy="777240"/>
          </a:xfrm>
          <a:prstGeom prst="rect">
            <a:avLst/>
          </a:prstGeom>
        </p:spPr>
      </p:pic>
      <p:pic>
        <p:nvPicPr>
          <p:cNvPr id="6" name="object 6"/>
          <p:cNvPicPr/>
          <p:nvPr/>
        </p:nvPicPr>
        <p:blipFill>
          <a:blip r:embed="rId4" cstate="print"/>
          <a:stretch>
            <a:fillRect/>
          </a:stretch>
        </p:blipFill>
        <p:spPr>
          <a:xfrm>
            <a:off x="13539003" y="351501"/>
            <a:ext cx="1059118" cy="1268845"/>
          </a:xfrm>
          <a:prstGeom prst="rect">
            <a:avLst/>
          </a:prstGeom>
        </p:spPr>
      </p:pic>
      <p:pic>
        <p:nvPicPr>
          <p:cNvPr id="7" name="object 7"/>
          <p:cNvPicPr/>
          <p:nvPr/>
        </p:nvPicPr>
        <p:blipFill>
          <a:blip r:embed="rId5" cstate="print"/>
          <a:stretch>
            <a:fillRect/>
          </a:stretch>
        </p:blipFill>
        <p:spPr>
          <a:xfrm>
            <a:off x="16485840" y="351501"/>
            <a:ext cx="1289818" cy="1268845"/>
          </a:xfrm>
          <a:prstGeom prst="rect">
            <a:avLst/>
          </a:prstGeom>
        </p:spPr>
      </p:pic>
      <p:pic>
        <p:nvPicPr>
          <p:cNvPr id="8" name="object 8"/>
          <p:cNvPicPr/>
          <p:nvPr/>
        </p:nvPicPr>
        <p:blipFill>
          <a:blip r:embed="rId6" cstate="print"/>
          <a:stretch>
            <a:fillRect/>
          </a:stretch>
        </p:blipFill>
        <p:spPr>
          <a:xfrm>
            <a:off x="14917339" y="351501"/>
            <a:ext cx="1247872" cy="1268845"/>
          </a:xfrm>
          <a:prstGeom prst="rect">
            <a:avLst/>
          </a:prstGeom>
        </p:spPr>
      </p:pic>
      <p:pic>
        <p:nvPicPr>
          <p:cNvPr id="9" name="Imagen 8">
            <a:extLst>
              <a:ext uri="{FF2B5EF4-FFF2-40B4-BE49-F238E27FC236}">
                <a16:creationId xmlns:a16="http://schemas.microsoft.com/office/drawing/2014/main" id="{D5FBAA2D-D89D-CDED-CDB8-FE755FEAFF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01600" y="7124700"/>
            <a:ext cx="4774414" cy="26842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object 2"/>
          <p:cNvSpPr txBox="1"/>
          <p:nvPr/>
        </p:nvSpPr>
        <p:spPr>
          <a:xfrm>
            <a:off x="2427809" y="4443829"/>
            <a:ext cx="12185650" cy="2527359"/>
          </a:xfrm>
          <a:prstGeom prst="rect">
            <a:avLst/>
          </a:prstGeom>
        </p:spPr>
        <p:txBody>
          <a:bodyPr vert="horz" wrap="square" lIns="0" tIns="11430" rIns="0" bIns="0" rtlCol="0">
            <a:spAutoFit/>
          </a:bodyPr>
          <a:lstStyle/>
          <a:p>
            <a:pPr marL="12700" marR="5080" algn="just">
              <a:lnSpc>
                <a:spcPct val="116300"/>
              </a:lnSpc>
              <a:spcBef>
                <a:spcPts val="90"/>
              </a:spcBef>
            </a:pPr>
            <a:r>
              <a:rPr sz="3600" b="1" spc="345" dirty="0">
                <a:solidFill>
                  <a:srgbClr val="1A1A1A"/>
                </a:solidFill>
                <a:latin typeface="Trebuchet MS"/>
                <a:cs typeface="Trebuchet MS"/>
              </a:rPr>
              <a:t>Se</a:t>
            </a:r>
            <a:r>
              <a:rPr sz="3600" b="1" spc="705" dirty="0">
                <a:solidFill>
                  <a:srgbClr val="1A1A1A"/>
                </a:solidFill>
                <a:latin typeface="Trebuchet MS"/>
                <a:cs typeface="Trebuchet MS"/>
              </a:rPr>
              <a:t>   </a:t>
            </a:r>
            <a:r>
              <a:rPr sz="3600" b="1" spc="229" dirty="0">
                <a:solidFill>
                  <a:srgbClr val="1A1A1A"/>
                </a:solidFill>
                <a:latin typeface="Trebuchet MS"/>
                <a:cs typeface="Trebuchet MS"/>
              </a:rPr>
              <a:t>impartirán</a:t>
            </a:r>
            <a:r>
              <a:rPr sz="3600" b="1" spc="705" dirty="0">
                <a:solidFill>
                  <a:srgbClr val="1A1A1A"/>
                </a:solidFill>
                <a:latin typeface="Trebuchet MS"/>
                <a:cs typeface="Trebuchet MS"/>
              </a:rPr>
              <a:t>   </a:t>
            </a:r>
            <a:r>
              <a:rPr sz="3600" b="1" dirty="0">
                <a:solidFill>
                  <a:srgbClr val="1A1A1A"/>
                </a:solidFill>
                <a:latin typeface="Trebuchet MS"/>
                <a:cs typeface="Trebuchet MS"/>
              </a:rPr>
              <a:t>2</a:t>
            </a:r>
            <a:r>
              <a:rPr sz="3600" b="1" spc="705" dirty="0">
                <a:solidFill>
                  <a:srgbClr val="1A1A1A"/>
                </a:solidFill>
                <a:latin typeface="Trebuchet MS"/>
                <a:cs typeface="Trebuchet MS"/>
              </a:rPr>
              <a:t>   </a:t>
            </a:r>
            <a:r>
              <a:rPr sz="3600" b="1" spc="340" dirty="0">
                <a:solidFill>
                  <a:srgbClr val="1A1A1A"/>
                </a:solidFill>
                <a:latin typeface="Trebuchet MS"/>
                <a:cs typeface="Trebuchet MS"/>
              </a:rPr>
              <a:t>capacitaciones</a:t>
            </a:r>
            <a:r>
              <a:rPr sz="3600" b="1" spc="705" dirty="0">
                <a:solidFill>
                  <a:srgbClr val="1A1A1A"/>
                </a:solidFill>
                <a:latin typeface="Trebuchet MS"/>
                <a:cs typeface="Trebuchet MS"/>
              </a:rPr>
              <a:t>   </a:t>
            </a:r>
            <a:r>
              <a:rPr sz="3600" b="1" spc="335" dirty="0">
                <a:solidFill>
                  <a:srgbClr val="1A1A1A"/>
                </a:solidFill>
                <a:latin typeface="Trebuchet MS"/>
                <a:cs typeface="Trebuchet MS"/>
              </a:rPr>
              <a:t>para</a:t>
            </a:r>
            <a:r>
              <a:rPr sz="3600" b="1" spc="705" dirty="0">
                <a:solidFill>
                  <a:srgbClr val="1A1A1A"/>
                </a:solidFill>
                <a:latin typeface="Trebuchet MS"/>
                <a:cs typeface="Trebuchet MS"/>
              </a:rPr>
              <a:t>   </a:t>
            </a:r>
            <a:r>
              <a:rPr sz="3600" b="1" spc="210" dirty="0">
                <a:solidFill>
                  <a:srgbClr val="1A1A1A"/>
                </a:solidFill>
                <a:latin typeface="Trebuchet MS"/>
                <a:cs typeface="Trebuchet MS"/>
              </a:rPr>
              <a:t>la </a:t>
            </a:r>
            <a:r>
              <a:rPr sz="3600" b="1" spc="200" dirty="0">
                <a:solidFill>
                  <a:srgbClr val="1A1A1A"/>
                </a:solidFill>
                <a:latin typeface="Trebuchet MS"/>
                <a:cs typeface="Trebuchet MS"/>
              </a:rPr>
              <a:t>formación,</a:t>
            </a:r>
            <a:r>
              <a:rPr sz="3600" b="1" spc="490" dirty="0">
                <a:solidFill>
                  <a:srgbClr val="1A1A1A"/>
                </a:solidFill>
                <a:latin typeface="Trebuchet MS"/>
                <a:cs typeface="Trebuchet MS"/>
              </a:rPr>
              <a:t> </a:t>
            </a:r>
            <a:r>
              <a:rPr sz="3600" b="1" spc="275" dirty="0">
                <a:solidFill>
                  <a:srgbClr val="1A1A1A"/>
                </a:solidFill>
                <a:latin typeface="Trebuchet MS"/>
                <a:cs typeface="Trebuchet MS"/>
              </a:rPr>
              <a:t>actualización</a:t>
            </a:r>
            <a:r>
              <a:rPr sz="3600" b="1" spc="570" dirty="0">
                <a:solidFill>
                  <a:srgbClr val="1A1A1A"/>
                </a:solidFill>
                <a:latin typeface="Trebuchet MS"/>
                <a:cs typeface="Trebuchet MS"/>
              </a:rPr>
              <a:t> </a:t>
            </a:r>
            <a:r>
              <a:rPr sz="3600" b="1" dirty="0">
                <a:solidFill>
                  <a:srgbClr val="1A1A1A"/>
                </a:solidFill>
                <a:latin typeface="Trebuchet MS"/>
                <a:cs typeface="Trebuchet MS"/>
              </a:rPr>
              <a:t>y</a:t>
            </a:r>
            <a:r>
              <a:rPr sz="3600" b="1" spc="495" dirty="0">
                <a:solidFill>
                  <a:srgbClr val="1A1A1A"/>
                </a:solidFill>
                <a:latin typeface="Trebuchet MS"/>
                <a:cs typeface="Trebuchet MS"/>
              </a:rPr>
              <a:t> </a:t>
            </a:r>
            <a:r>
              <a:rPr sz="3600" b="1" spc="290" dirty="0">
                <a:solidFill>
                  <a:srgbClr val="1A1A1A"/>
                </a:solidFill>
                <a:latin typeface="Trebuchet MS"/>
                <a:cs typeface="Trebuchet MS"/>
              </a:rPr>
              <a:t>especialización</a:t>
            </a:r>
            <a:r>
              <a:rPr sz="3600" b="1" spc="570" dirty="0">
                <a:solidFill>
                  <a:srgbClr val="1A1A1A"/>
                </a:solidFill>
                <a:latin typeface="Trebuchet MS"/>
                <a:cs typeface="Trebuchet MS"/>
              </a:rPr>
              <a:t> </a:t>
            </a:r>
            <a:r>
              <a:rPr sz="3600" spc="155" dirty="0">
                <a:solidFill>
                  <a:srgbClr val="1A1A1A"/>
                </a:solidFill>
                <a:latin typeface="Trebuchet MS"/>
                <a:cs typeface="Trebuchet MS"/>
              </a:rPr>
              <a:t>de</a:t>
            </a:r>
            <a:r>
              <a:rPr sz="3600" spc="565" dirty="0">
                <a:solidFill>
                  <a:srgbClr val="1A1A1A"/>
                </a:solidFill>
                <a:latin typeface="Trebuchet MS"/>
                <a:cs typeface="Trebuchet MS"/>
              </a:rPr>
              <a:t> </a:t>
            </a:r>
            <a:r>
              <a:rPr sz="3600" spc="105" dirty="0">
                <a:solidFill>
                  <a:srgbClr val="1A1A1A"/>
                </a:solidFill>
                <a:latin typeface="Trebuchet MS"/>
                <a:cs typeface="Trebuchet MS"/>
              </a:rPr>
              <a:t>las </a:t>
            </a:r>
            <a:r>
              <a:rPr sz="3600" dirty="0">
                <a:solidFill>
                  <a:srgbClr val="1A1A1A"/>
                </a:solidFill>
                <a:latin typeface="Trebuchet MS"/>
                <a:cs typeface="Trebuchet MS"/>
              </a:rPr>
              <a:t>y</a:t>
            </a:r>
            <a:r>
              <a:rPr sz="3600" spc="505" dirty="0">
                <a:solidFill>
                  <a:srgbClr val="1A1A1A"/>
                </a:solidFill>
                <a:latin typeface="Trebuchet MS"/>
                <a:cs typeface="Trebuchet MS"/>
              </a:rPr>
              <a:t>  </a:t>
            </a:r>
            <a:r>
              <a:rPr sz="3600" spc="95" dirty="0">
                <a:solidFill>
                  <a:srgbClr val="1A1A1A"/>
                </a:solidFill>
                <a:latin typeface="Trebuchet MS"/>
                <a:cs typeface="Trebuchet MS"/>
              </a:rPr>
              <a:t>los</a:t>
            </a:r>
            <a:r>
              <a:rPr sz="3600" spc="509" dirty="0">
                <a:solidFill>
                  <a:srgbClr val="1A1A1A"/>
                </a:solidFill>
                <a:latin typeface="Trebuchet MS"/>
                <a:cs typeface="Trebuchet MS"/>
              </a:rPr>
              <a:t>  </a:t>
            </a:r>
            <a:r>
              <a:rPr sz="3600" spc="114" dirty="0">
                <a:solidFill>
                  <a:srgbClr val="1A1A1A"/>
                </a:solidFill>
                <a:latin typeface="Trebuchet MS"/>
                <a:cs typeface="Trebuchet MS"/>
              </a:rPr>
              <a:t>miembros</a:t>
            </a:r>
            <a:r>
              <a:rPr sz="3600" spc="505" dirty="0">
                <a:solidFill>
                  <a:srgbClr val="1A1A1A"/>
                </a:solidFill>
                <a:latin typeface="Trebuchet MS"/>
                <a:cs typeface="Trebuchet MS"/>
              </a:rPr>
              <a:t>  </a:t>
            </a:r>
            <a:r>
              <a:rPr sz="3600" spc="100" dirty="0">
                <a:solidFill>
                  <a:srgbClr val="1A1A1A"/>
                </a:solidFill>
                <a:latin typeface="Trebuchet MS"/>
                <a:cs typeface="Trebuchet MS"/>
              </a:rPr>
              <a:t>del</a:t>
            </a:r>
            <a:r>
              <a:rPr sz="3600" spc="509" dirty="0">
                <a:solidFill>
                  <a:srgbClr val="1A1A1A"/>
                </a:solidFill>
                <a:latin typeface="Trebuchet MS"/>
                <a:cs typeface="Trebuchet MS"/>
              </a:rPr>
              <a:t>  </a:t>
            </a:r>
            <a:r>
              <a:rPr sz="3600" spc="280" dirty="0">
                <a:solidFill>
                  <a:srgbClr val="1A1A1A"/>
                </a:solidFill>
                <a:latin typeface="Trebuchet MS"/>
                <a:cs typeface="Trebuchet MS"/>
              </a:rPr>
              <a:t>Congreso</a:t>
            </a:r>
            <a:r>
              <a:rPr sz="3600" spc="509" dirty="0">
                <a:solidFill>
                  <a:srgbClr val="1A1A1A"/>
                </a:solidFill>
                <a:latin typeface="Trebuchet MS"/>
                <a:cs typeface="Trebuchet MS"/>
              </a:rPr>
              <a:t>  </a:t>
            </a:r>
            <a:r>
              <a:rPr sz="3600" spc="155" dirty="0">
                <a:solidFill>
                  <a:srgbClr val="1A1A1A"/>
                </a:solidFill>
                <a:latin typeface="Trebuchet MS"/>
                <a:cs typeface="Trebuchet MS"/>
              </a:rPr>
              <a:t>de</a:t>
            </a:r>
            <a:r>
              <a:rPr sz="3600" spc="505" dirty="0">
                <a:solidFill>
                  <a:srgbClr val="1A1A1A"/>
                </a:solidFill>
                <a:latin typeface="Trebuchet MS"/>
                <a:cs typeface="Trebuchet MS"/>
              </a:rPr>
              <a:t>  </a:t>
            </a:r>
            <a:r>
              <a:rPr sz="3600" spc="75" dirty="0">
                <a:solidFill>
                  <a:srgbClr val="1A1A1A"/>
                </a:solidFill>
                <a:latin typeface="Trebuchet MS"/>
                <a:cs typeface="Trebuchet MS"/>
              </a:rPr>
              <a:t>la</a:t>
            </a:r>
            <a:r>
              <a:rPr sz="3600" spc="509" dirty="0">
                <a:solidFill>
                  <a:srgbClr val="1A1A1A"/>
                </a:solidFill>
                <a:latin typeface="Trebuchet MS"/>
                <a:cs typeface="Trebuchet MS"/>
              </a:rPr>
              <a:t>  </a:t>
            </a:r>
            <a:r>
              <a:rPr sz="3600" spc="290" dirty="0">
                <a:solidFill>
                  <a:srgbClr val="1A1A1A"/>
                </a:solidFill>
                <a:latin typeface="Trebuchet MS"/>
                <a:cs typeface="Trebuchet MS"/>
              </a:rPr>
              <a:t>Ciudad</a:t>
            </a:r>
            <a:r>
              <a:rPr sz="3600" spc="505" dirty="0">
                <a:solidFill>
                  <a:srgbClr val="1A1A1A"/>
                </a:solidFill>
                <a:latin typeface="Trebuchet MS"/>
                <a:cs typeface="Trebuchet MS"/>
              </a:rPr>
              <a:t>  </a:t>
            </a:r>
            <a:r>
              <a:rPr sz="3600" spc="130" dirty="0">
                <a:solidFill>
                  <a:srgbClr val="1A1A1A"/>
                </a:solidFill>
                <a:latin typeface="Trebuchet MS"/>
                <a:cs typeface="Trebuchet MS"/>
              </a:rPr>
              <a:t>de </a:t>
            </a:r>
            <a:r>
              <a:rPr sz="3600" spc="160" dirty="0">
                <a:solidFill>
                  <a:srgbClr val="1A1A1A"/>
                </a:solidFill>
                <a:latin typeface="Trebuchet MS"/>
                <a:cs typeface="Trebuchet MS"/>
              </a:rPr>
              <a:t>México,</a:t>
            </a:r>
            <a:r>
              <a:rPr sz="3600" spc="405" dirty="0">
                <a:solidFill>
                  <a:srgbClr val="1A1A1A"/>
                </a:solidFill>
                <a:latin typeface="Trebuchet MS"/>
                <a:cs typeface="Trebuchet MS"/>
              </a:rPr>
              <a:t>  </a:t>
            </a:r>
            <a:r>
              <a:rPr lang="es-419" sz="3600" spc="405" dirty="0">
                <a:solidFill>
                  <a:srgbClr val="1A1A1A"/>
                </a:solidFill>
                <a:latin typeface="Trebuchet MS"/>
                <a:cs typeface="Trebuchet MS"/>
              </a:rPr>
              <a:t>así como para el público en general. </a:t>
            </a:r>
            <a:r>
              <a:rPr sz="3600" spc="405" dirty="0">
                <a:solidFill>
                  <a:srgbClr val="1A1A1A"/>
                </a:solidFill>
                <a:latin typeface="Trebuchet MS"/>
                <a:cs typeface="Trebuchet MS"/>
              </a:rPr>
              <a:t> </a:t>
            </a:r>
            <a:endParaRPr sz="3600" dirty="0">
              <a:latin typeface="Trebuchet MS"/>
              <a:cs typeface="Trebuchet MS"/>
            </a:endParaRPr>
          </a:p>
        </p:txBody>
      </p:sp>
      <p:pic>
        <p:nvPicPr>
          <p:cNvPr id="4" name="object 4"/>
          <p:cNvPicPr/>
          <p:nvPr/>
        </p:nvPicPr>
        <p:blipFill>
          <a:blip r:embed="rId3" cstate="print"/>
          <a:stretch>
            <a:fillRect/>
          </a:stretch>
        </p:blipFill>
        <p:spPr>
          <a:xfrm>
            <a:off x="2322576" y="1328927"/>
            <a:ext cx="9351264" cy="2060448"/>
          </a:xfrm>
          <a:prstGeom prst="rect">
            <a:avLst/>
          </a:prstGeom>
        </p:spPr>
      </p:pic>
      <p:pic>
        <p:nvPicPr>
          <p:cNvPr id="5" name="object 5"/>
          <p:cNvPicPr/>
          <p:nvPr/>
        </p:nvPicPr>
        <p:blipFill>
          <a:blip r:embed="rId4" cstate="print"/>
          <a:stretch>
            <a:fillRect/>
          </a:stretch>
        </p:blipFill>
        <p:spPr>
          <a:xfrm>
            <a:off x="1207008" y="1322831"/>
            <a:ext cx="935735" cy="765048"/>
          </a:xfrm>
          <a:prstGeom prst="rect">
            <a:avLst/>
          </a:prstGeom>
        </p:spPr>
      </p:pic>
      <p:pic>
        <p:nvPicPr>
          <p:cNvPr id="6" name="object 6"/>
          <p:cNvPicPr/>
          <p:nvPr/>
        </p:nvPicPr>
        <p:blipFill>
          <a:blip r:embed="rId5" cstate="print"/>
          <a:stretch>
            <a:fillRect/>
          </a:stretch>
        </p:blipFill>
        <p:spPr>
          <a:xfrm>
            <a:off x="13502304" y="433468"/>
            <a:ext cx="1059118" cy="1268845"/>
          </a:xfrm>
          <a:prstGeom prst="rect">
            <a:avLst/>
          </a:prstGeom>
        </p:spPr>
      </p:pic>
      <p:pic>
        <p:nvPicPr>
          <p:cNvPr id="7" name="object 7"/>
          <p:cNvPicPr/>
          <p:nvPr/>
        </p:nvPicPr>
        <p:blipFill>
          <a:blip r:embed="rId6" cstate="print"/>
          <a:stretch>
            <a:fillRect/>
          </a:stretch>
        </p:blipFill>
        <p:spPr>
          <a:xfrm>
            <a:off x="16449141" y="433468"/>
            <a:ext cx="1289818" cy="1268845"/>
          </a:xfrm>
          <a:prstGeom prst="rect">
            <a:avLst/>
          </a:prstGeom>
        </p:spPr>
      </p:pic>
      <p:pic>
        <p:nvPicPr>
          <p:cNvPr id="8" name="object 8"/>
          <p:cNvPicPr/>
          <p:nvPr/>
        </p:nvPicPr>
        <p:blipFill>
          <a:blip r:embed="rId7" cstate="print"/>
          <a:stretch>
            <a:fillRect/>
          </a:stretch>
        </p:blipFill>
        <p:spPr>
          <a:xfrm>
            <a:off x="14880640" y="433468"/>
            <a:ext cx="1247872" cy="1268845"/>
          </a:xfrm>
          <a:prstGeom prst="rect">
            <a:avLst/>
          </a:prstGeom>
        </p:spPr>
      </p:pic>
      <p:pic>
        <p:nvPicPr>
          <p:cNvPr id="9" name="Imagen 8">
            <a:extLst>
              <a:ext uri="{FF2B5EF4-FFF2-40B4-BE49-F238E27FC236}">
                <a16:creationId xmlns:a16="http://schemas.microsoft.com/office/drawing/2014/main" id="{2ECF8F26-6A97-67A4-A73B-9B730F1A7C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91991" y="7070759"/>
            <a:ext cx="3124200" cy="2850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1000"/>
            <a:lum/>
          </a:blip>
          <a:srcRect/>
          <a:stretch>
            <a:fillRect t="-9000" b="-9000"/>
          </a:stretch>
        </a:blipFill>
        <a:effectLst/>
      </p:bgPr>
    </p:bg>
    <p:spTree>
      <p:nvGrpSpPr>
        <p:cNvPr id="1" name=""/>
        <p:cNvGrpSpPr/>
        <p:nvPr/>
      </p:nvGrpSpPr>
      <p:grpSpPr>
        <a:xfrm>
          <a:off x="0" y="0"/>
          <a:ext cx="0" cy="0"/>
          <a:chOff x="0" y="0"/>
          <a:chExt cx="0" cy="0"/>
        </a:xfrm>
      </p:grpSpPr>
      <p:sp>
        <p:nvSpPr>
          <p:cNvPr id="2" name="object 2"/>
          <p:cNvSpPr txBox="1"/>
          <p:nvPr/>
        </p:nvSpPr>
        <p:spPr>
          <a:xfrm>
            <a:off x="1916223" y="4351540"/>
            <a:ext cx="7247255" cy="1282700"/>
          </a:xfrm>
          <a:prstGeom prst="rect">
            <a:avLst/>
          </a:prstGeom>
        </p:spPr>
        <p:txBody>
          <a:bodyPr vert="horz" wrap="square" lIns="0" tIns="99695" rIns="0" bIns="0" rtlCol="0">
            <a:spAutoFit/>
          </a:bodyPr>
          <a:lstStyle/>
          <a:p>
            <a:pPr marL="12700">
              <a:lnSpc>
                <a:spcPct val="100000"/>
              </a:lnSpc>
              <a:spcBef>
                <a:spcPts val="785"/>
              </a:spcBef>
              <a:tabLst>
                <a:tab pos="1037590" algn="l"/>
                <a:tab pos="3478529" algn="l"/>
                <a:tab pos="5643880" algn="l"/>
                <a:tab pos="6842125" algn="l"/>
              </a:tabLst>
            </a:pPr>
            <a:r>
              <a:rPr sz="3550" spc="260" dirty="0">
                <a:solidFill>
                  <a:srgbClr val="1A1A1A"/>
                </a:solidFill>
                <a:latin typeface="Trebuchet MS"/>
                <a:cs typeface="Trebuchet MS"/>
              </a:rPr>
              <a:t>Se</a:t>
            </a:r>
            <a:r>
              <a:rPr sz="3550" dirty="0">
                <a:solidFill>
                  <a:srgbClr val="1A1A1A"/>
                </a:solidFill>
                <a:latin typeface="Trebuchet MS"/>
                <a:cs typeface="Trebuchet MS"/>
              </a:rPr>
              <a:t>	</a:t>
            </a:r>
            <a:r>
              <a:rPr sz="3550" spc="155" dirty="0">
                <a:solidFill>
                  <a:srgbClr val="1A1A1A"/>
                </a:solidFill>
                <a:latin typeface="Trebuchet MS"/>
                <a:cs typeface="Trebuchet MS"/>
              </a:rPr>
              <a:t>proyecta</a:t>
            </a:r>
            <a:r>
              <a:rPr sz="3550" dirty="0">
                <a:solidFill>
                  <a:srgbClr val="1A1A1A"/>
                </a:solidFill>
                <a:latin typeface="Trebuchet MS"/>
                <a:cs typeface="Trebuchet MS"/>
              </a:rPr>
              <a:t>	</a:t>
            </a:r>
            <a:r>
              <a:rPr sz="3550" spc="110" dirty="0">
                <a:solidFill>
                  <a:srgbClr val="1A1A1A"/>
                </a:solidFill>
                <a:latin typeface="Trebuchet MS"/>
                <a:cs typeface="Trebuchet MS"/>
              </a:rPr>
              <a:t>realizar</a:t>
            </a:r>
            <a:r>
              <a:rPr sz="3550" dirty="0">
                <a:solidFill>
                  <a:srgbClr val="1A1A1A"/>
                </a:solidFill>
                <a:latin typeface="Trebuchet MS"/>
                <a:cs typeface="Trebuchet MS"/>
              </a:rPr>
              <a:t>	</a:t>
            </a:r>
            <a:r>
              <a:rPr sz="3550" spc="80" dirty="0">
                <a:solidFill>
                  <a:srgbClr val="1A1A1A"/>
                </a:solidFill>
                <a:latin typeface="Trebuchet MS"/>
                <a:cs typeface="Trebuchet MS"/>
              </a:rPr>
              <a:t>por</a:t>
            </a:r>
            <a:r>
              <a:rPr sz="3550" dirty="0">
                <a:solidFill>
                  <a:srgbClr val="1A1A1A"/>
                </a:solidFill>
                <a:latin typeface="Trebuchet MS"/>
                <a:cs typeface="Trebuchet MS"/>
              </a:rPr>
              <a:t>	</a:t>
            </a:r>
            <a:r>
              <a:rPr sz="3550" spc="-25" dirty="0">
                <a:solidFill>
                  <a:srgbClr val="1A1A1A"/>
                </a:solidFill>
                <a:latin typeface="Trebuchet MS"/>
                <a:cs typeface="Trebuchet MS"/>
              </a:rPr>
              <a:t>lo</a:t>
            </a:r>
            <a:endParaRPr sz="3550">
              <a:latin typeface="Trebuchet MS"/>
              <a:cs typeface="Trebuchet MS"/>
            </a:endParaRPr>
          </a:p>
          <a:p>
            <a:pPr marL="12700">
              <a:lnSpc>
                <a:spcPct val="100000"/>
              </a:lnSpc>
              <a:spcBef>
                <a:spcPts val="690"/>
              </a:spcBef>
              <a:tabLst>
                <a:tab pos="3660775" algn="l"/>
                <a:tab pos="4994910" algn="l"/>
              </a:tabLst>
            </a:pPr>
            <a:r>
              <a:rPr sz="3550" b="1" spc="270" dirty="0">
                <a:solidFill>
                  <a:srgbClr val="1A1A1A"/>
                </a:solidFill>
                <a:latin typeface="Trebuchet MS"/>
                <a:cs typeface="Trebuchet MS"/>
              </a:rPr>
              <a:t>colaboración</a:t>
            </a:r>
            <a:r>
              <a:rPr sz="3550" b="1" dirty="0">
                <a:solidFill>
                  <a:srgbClr val="1A1A1A"/>
                </a:solidFill>
                <a:latin typeface="Trebuchet MS"/>
                <a:cs typeface="Trebuchet MS"/>
              </a:rPr>
              <a:t>	</a:t>
            </a:r>
            <a:r>
              <a:rPr sz="3550" b="1" spc="150" dirty="0">
                <a:solidFill>
                  <a:srgbClr val="1A1A1A"/>
                </a:solidFill>
                <a:latin typeface="Trebuchet MS"/>
                <a:cs typeface="Trebuchet MS"/>
              </a:rPr>
              <a:t>con</a:t>
            </a:r>
            <a:r>
              <a:rPr sz="3550" b="1" dirty="0">
                <a:solidFill>
                  <a:srgbClr val="1A1A1A"/>
                </a:solidFill>
                <a:latin typeface="Trebuchet MS"/>
                <a:cs typeface="Trebuchet MS"/>
              </a:rPr>
              <a:t>	</a:t>
            </a:r>
            <a:r>
              <a:rPr sz="3550" b="1" spc="180" dirty="0">
                <a:solidFill>
                  <a:srgbClr val="1A1A1A"/>
                </a:solidFill>
                <a:latin typeface="Trebuchet MS"/>
                <a:cs typeface="Trebuchet MS"/>
              </a:rPr>
              <a:t>institutos</a:t>
            </a:r>
            <a:endParaRPr sz="3550">
              <a:latin typeface="Trebuchet MS"/>
              <a:cs typeface="Trebuchet MS"/>
            </a:endParaRPr>
          </a:p>
        </p:txBody>
      </p:sp>
      <p:sp>
        <p:nvSpPr>
          <p:cNvPr id="3" name="object 3"/>
          <p:cNvSpPr txBox="1"/>
          <p:nvPr/>
        </p:nvSpPr>
        <p:spPr>
          <a:xfrm>
            <a:off x="9613001" y="4351540"/>
            <a:ext cx="1666239" cy="1282700"/>
          </a:xfrm>
          <a:prstGeom prst="rect">
            <a:avLst/>
          </a:prstGeom>
        </p:spPr>
        <p:txBody>
          <a:bodyPr vert="horz" wrap="square" lIns="0" tIns="99695" rIns="0" bIns="0" rtlCol="0">
            <a:spAutoFit/>
          </a:bodyPr>
          <a:lstStyle/>
          <a:p>
            <a:pPr marL="12700">
              <a:lnSpc>
                <a:spcPct val="100000"/>
              </a:lnSpc>
              <a:spcBef>
                <a:spcPts val="785"/>
              </a:spcBef>
            </a:pPr>
            <a:r>
              <a:rPr sz="3550" spc="120" dirty="0">
                <a:solidFill>
                  <a:srgbClr val="1A1A1A"/>
                </a:solidFill>
                <a:latin typeface="Trebuchet MS"/>
                <a:cs typeface="Trebuchet MS"/>
              </a:rPr>
              <a:t>menos</a:t>
            </a:r>
            <a:endParaRPr sz="3550" dirty="0">
              <a:latin typeface="Trebuchet MS"/>
              <a:cs typeface="Trebuchet MS"/>
            </a:endParaRPr>
          </a:p>
          <a:p>
            <a:pPr marL="45720">
              <a:lnSpc>
                <a:spcPct val="100000"/>
              </a:lnSpc>
              <a:spcBef>
                <a:spcPts val="690"/>
              </a:spcBef>
            </a:pPr>
            <a:r>
              <a:rPr sz="3550" b="1" spc="185" dirty="0">
                <a:solidFill>
                  <a:srgbClr val="1A1A1A"/>
                </a:solidFill>
                <a:latin typeface="Trebuchet MS"/>
                <a:cs typeface="Trebuchet MS"/>
              </a:rPr>
              <a:t>a</a:t>
            </a:r>
            <a:r>
              <a:rPr lang="es-419" sz="3550" b="1" spc="185" dirty="0">
                <a:solidFill>
                  <a:srgbClr val="1A1A1A"/>
                </a:solidFill>
                <a:latin typeface="Trebuchet MS"/>
                <a:cs typeface="Trebuchet MS"/>
              </a:rPr>
              <a:t>fines</a:t>
            </a:r>
            <a:r>
              <a:rPr sz="3550" spc="185" dirty="0">
                <a:solidFill>
                  <a:srgbClr val="1A1A1A"/>
                </a:solidFill>
                <a:latin typeface="Trebuchet MS"/>
                <a:cs typeface="Trebuchet MS"/>
              </a:rPr>
              <a:t>,</a:t>
            </a:r>
            <a:endParaRPr sz="3550" dirty="0">
              <a:latin typeface="Trebuchet MS"/>
              <a:cs typeface="Trebuchet MS"/>
            </a:endParaRPr>
          </a:p>
        </p:txBody>
      </p:sp>
      <p:sp>
        <p:nvSpPr>
          <p:cNvPr id="4" name="object 4"/>
          <p:cNvSpPr txBox="1"/>
          <p:nvPr/>
        </p:nvSpPr>
        <p:spPr>
          <a:xfrm>
            <a:off x="11481514" y="4351540"/>
            <a:ext cx="4150995" cy="1282700"/>
          </a:xfrm>
          <a:prstGeom prst="rect">
            <a:avLst/>
          </a:prstGeom>
        </p:spPr>
        <p:txBody>
          <a:bodyPr vert="horz" wrap="square" lIns="0" tIns="99695" rIns="0" bIns="0" rtlCol="0">
            <a:spAutoFit/>
          </a:bodyPr>
          <a:lstStyle/>
          <a:p>
            <a:pPr marR="5080" algn="r">
              <a:lnSpc>
                <a:spcPct val="100000"/>
              </a:lnSpc>
              <a:spcBef>
                <a:spcPts val="785"/>
              </a:spcBef>
              <a:tabLst>
                <a:tab pos="711200" algn="l"/>
                <a:tab pos="3555365" algn="l"/>
              </a:tabLst>
            </a:pPr>
            <a:r>
              <a:rPr lang="es-419" sz="3550" b="1" spc="-50" dirty="0">
                <a:solidFill>
                  <a:srgbClr val="1A1A1A"/>
                </a:solidFill>
                <a:latin typeface="Trebuchet MS"/>
                <a:cs typeface="Trebuchet MS"/>
              </a:rPr>
              <a:t>1</a:t>
            </a:r>
            <a:r>
              <a:rPr sz="3550" b="1" dirty="0">
                <a:solidFill>
                  <a:srgbClr val="1A1A1A"/>
                </a:solidFill>
                <a:latin typeface="Trebuchet MS"/>
                <a:cs typeface="Trebuchet MS"/>
              </a:rPr>
              <a:t>	</a:t>
            </a:r>
            <a:r>
              <a:rPr sz="3550" b="1" spc="210" dirty="0" err="1">
                <a:solidFill>
                  <a:srgbClr val="1A1A1A"/>
                </a:solidFill>
                <a:latin typeface="Trebuchet MS"/>
                <a:cs typeface="Trebuchet MS"/>
              </a:rPr>
              <a:t>convenio</a:t>
            </a:r>
            <a:r>
              <a:rPr sz="3550" b="1" dirty="0">
                <a:solidFill>
                  <a:srgbClr val="1A1A1A"/>
                </a:solidFill>
                <a:latin typeface="Trebuchet MS"/>
                <a:cs typeface="Trebuchet MS"/>
              </a:rPr>
              <a:t>	</a:t>
            </a:r>
            <a:r>
              <a:rPr sz="3550" b="1" spc="160" dirty="0">
                <a:solidFill>
                  <a:srgbClr val="1A1A1A"/>
                </a:solidFill>
                <a:latin typeface="Trebuchet MS"/>
                <a:cs typeface="Trebuchet MS"/>
              </a:rPr>
              <a:t>de</a:t>
            </a:r>
            <a:endParaRPr sz="3550" dirty="0">
              <a:latin typeface="Trebuchet MS"/>
              <a:cs typeface="Trebuchet MS"/>
            </a:endParaRPr>
          </a:p>
          <a:p>
            <a:pPr marR="5080" algn="r">
              <a:lnSpc>
                <a:spcPct val="100000"/>
              </a:lnSpc>
              <a:spcBef>
                <a:spcPts val="690"/>
              </a:spcBef>
              <a:tabLst>
                <a:tab pos="3298825" algn="l"/>
              </a:tabLst>
            </a:pPr>
            <a:r>
              <a:rPr sz="3550" spc="110" dirty="0">
                <a:solidFill>
                  <a:srgbClr val="1A1A1A"/>
                </a:solidFill>
                <a:latin typeface="Trebuchet MS"/>
                <a:cs typeface="Trebuchet MS"/>
              </a:rPr>
              <a:t>instituciones</a:t>
            </a:r>
            <a:r>
              <a:rPr sz="3550" dirty="0">
                <a:solidFill>
                  <a:srgbClr val="1A1A1A"/>
                </a:solidFill>
                <a:latin typeface="Trebuchet MS"/>
                <a:cs typeface="Trebuchet MS"/>
              </a:rPr>
              <a:t>	</a:t>
            </a:r>
            <a:r>
              <a:rPr sz="3550" spc="114" dirty="0">
                <a:solidFill>
                  <a:srgbClr val="1A1A1A"/>
                </a:solidFill>
                <a:latin typeface="Trebuchet MS"/>
                <a:cs typeface="Trebuchet MS"/>
              </a:rPr>
              <a:t>de</a:t>
            </a:r>
            <a:endParaRPr sz="3550" dirty="0">
              <a:latin typeface="Trebuchet MS"/>
              <a:cs typeface="Trebuchet MS"/>
            </a:endParaRPr>
          </a:p>
        </p:txBody>
      </p:sp>
      <p:sp>
        <p:nvSpPr>
          <p:cNvPr id="5" name="object 5"/>
          <p:cNvSpPr txBox="1"/>
          <p:nvPr/>
        </p:nvSpPr>
        <p:spPr>
          <a:xfrm>
            <a:off x="1916223" y="5670550"/>
            <a:ext cx="13716000" cy="1911350"/>
          </a:xfrm>
          <a:prstGeom prst="rect">
            <a:avLst/>
          </a:prstGeom>
        </p:spPr>
        <p:txBody>
          <a:bodyPr vert="horz" wrap="square" lIns="0" tIns="12065" rIns="0" bIns="0" rtlCol="0">
            <a:spAutoFit/>
          </a:bodyPr>
          <a:lstStyle/>
          <a:p>
            <a:pPr marL="12700" marR="5080" algn="just">
              <a:lnSpc>
                <a:spcPct val="116199"/>
              </a:lnSpc>
              <a:spcBef>
                <a:spcPts val="95"/>
              </a:spcBef>
            </a:pPr>
            <a:r>
              <a:rPr sz="3550" spc="220" dirty="0">
                <a:solidFill>
                  <a:srgbClr val="1A1A1A"/>
                </a:solidFill>
                <a:latin typeface="Trebuchet MS"/>
                <a:cs typeface="Trebuchet MS"/>
              </a:rPr>
              <a:t>Educación</a:t>
            </a:r>
            <a:r>
              <a:rPr sz="3550" spc="320" dirty="0">
                <a:solidFill>
                  <a:srgbClr val="1A1A1A"/>
                </a:solidFill>
                <a:latin typeface="Trebuchet MS"/>
                <a:cs typeface="Trebuchet MS"/>
              </a:rPr>
              <a:t>  </a:t>
            </a:r>
            <a:r>
              <a:rPr sz="3550" spc="160" dirty="0">
                <a:solidFill>
                  <a:srgbClr val="1A1A1A"/>
                </a:solidFill>
                <a:latin typeface="Trebuchet MS"/>
                <a:cs typeface="Trebuchet MS"/>
              </a:rPr>
              <a:t>Superior</a:t>
            </a:r>
            <a:r>
              <a:rPr sz="3550" spc="315" dirty="0">
                <a:solidFill>
                  <a:srgbClr val="1A1A1A"/>
                </a:solidFill>
                <a:latin typeface="Trebuchet MS"/>
                <a:cs typeface="Trebuchet MS"/>
              </a:rPr>
              <a:t>  </a:t>
            </a:r>
            <a:r>
              <a:rPr sz="3550" dirty="0">
                <a:solidFill>
                  <a:srgbClr val="1A1A1A"/>
                </a:solidFill>
                <a:latin typeface="Trebuchet MS"/>
                <a:cs typeface="Trebuchet MS"/>
              </a:rPr>
              <a:t>y</a:t>
            </a:r>
            <a:r>
              <a:rPr sz="3550" spc="315" dirty="0">
                <a:solidFill>
                  <a:srgbClr val="1A1A1A"/>
                </a:solidFill>
                <a:latin typeface="Trebuchet MS"/>
                <a:cs typeface="Trebuchet MS"/>
              </a:rPr>
              <a:t>  </a:t>
            </a:r>
            <a:r>
              <a:rPr sz="3550" spc="165" dirty="0">
                <a:solidFill>
                  <a:srgbClr val="1A1A1A"/>
                </a:solidFill>
                <a:latin typeface="Trebuchet MS"/>
                <a:cs typeface="Trebuchet MS"/>
              </a:rPr>
              <a:t>con</a:t>
            </a:r>
            <a:r>
              <a:rPr sz="3550" spc="320" dirty="0">
                <a:solidFill>
                  <a:srgbClr val="1A1A1A"/>
                </a:solidFill>
                <a:latin typeface="Trebuchet MS"/>
                <a:cs typeface="Trebuchet MS"/>
              </a:rPr>
              <a:t>  </a:t>
            </a:r>
            <a:r>
              <a:rPr sz="3550" spc="175" dirty="0">
                <a:solidFill>
                  <a:srgbClr val="1A1A1A"/>
                </a:solidFill>
                <a:latin typeface="Trebuchet MS"/>
                <a:cs typeface="Trebuchet MS"/>
              </a:rPr>
              <a:t>aquellas</a:t>
            </a:r>
            <a:r>
              <a:rPr sz="3550" spc="315" dirty="0">
                <a:solidFill>
                  <a:srgbClr val="1A1A1A"/>
                </a:solidFill>
                <a:latin typeface="Trebuchet MS"/>
                <a:cs typeface="Trebuchet MS"/>
              </a:rPr>
              <a:t>  </a:t>
            </a:r>
            <a:r>
              <a:rPr sz="3550" spc="140" dirty="0">
                <a:solidFill>
                  <a:srgbClr val="1A1A1A"/>
                </a:solidFill>
                <a:latin typeface="Trebuchet MS"/>
                <a:cs typeface="Trebuchet MS"/>
              </a:rPr>
              <a:t>de</a:t>
            </a:r>
            <a:r>
              <a:rPr sz="3550" spc="320" dirty="0">
                <a:solidFill>
                  <a:srgbClr val="1A1A1A"/>
                </a:solidFill>
                <a:latin typeface="Trebuchet MS"/>
                <a:cs typeface="Trebuchet MS"/>
              </a:rPr>
              <a:t>  </a:t>
            </a:r>
            <a:r>
              <a:rPr sz="3550" spc="70" dirty="0">
                <a:solidFill>
                  <a:srgbClr val="1A1A1A"/>
                </a:solidFill>
                <a:latin typeface="Trebuchet MS"/>
                <a:cs typeface="Trebuchet MS"/>
              </a:rPr>
              <a:t>la</a:t>
            </a:r>
            <a:r>
              <a:rPr sz="3550" spc="315" dirty="0">
                <a:solidFill>
                  <a:srgbClr val="1A1A1A"/>
                </a:solidFill>
                <a:latin typeface="Trebuchet MS"/>
                <a:cs typeface="Trebuchet MS"/>
              </a:rPr>
              <a:t>  </a:t>
            </a:r>
            <a:r>
              <a:rPr sz="3550" spc="135" dirty="0">
                <a:solidFill>
                  <a:srgbClr val="1A1A1A"/>
                </a:solidFill>
                <a:latin typeface="Trebuchet MS"/>
                <a:cs typeface="Trebuchet MS"/>
              </a:rPr>
              <a:t>Administración </a:t>
            </a:r>
            <a:r>
              <a:rPr sz="3550" spc="155" dirty="0">
                <a:solidFill>
                  <a:srgbClr val="1A1A1A"/>
                </a:solidFill>
                <a:latin typeface="Trebuchet MS"/>
                <a:cs typeface="Trebuchet MS"/>
              </a:rPr>
              <a:t>Pública</a:t>
            </a:r>
            <a:r>
              <a:rPr sz="3550" spc="200" dirty="0">
                <a:solidFill>
                  <a:srgbClr val="1A1A1A"/>
                </a:solidFill>
                <a:latin typeface="Trebuchet MS"/>
                <a:cs typeface="Trebuchet MS"/>
              </a:rPr>
              <a:t>  </a:t>
            </a:r>
            <a:r>
              <a:rPr sz="3550" spc="100" dirty="0">
                <a:solidFill>
                  <a:srgbClr val="1A1A1A"/>
                </a:solidFill>
                <a:latin typeface="Trebuchet MS"/>
                <a:cs typeface="Trebuchet MS"/>
              </a:rPr>
              <a:t>Federal,</a:t>
            </a:r>
            <a:r>
              <a:rPr sz="3550" spc="215" dirty="0">
                <a:solidFill>
                  <a:srgbClr val="1A1A1A"/>
                </a:solidFill>
                <a:latin typeface="Trebuchet MS"/>
                <a:cs typeface="Trebuchet MS"/>
              </a:rPr>
              <a:t>  </a:t>
            </a:r>
            <a:r>
              <a:rPr sz="3550" spc="160" dirty="0">
                <a:solidFill>
                  <a:srgbClr val="1A1A1A"/>
                </a:solidFill>
                <a:latin typeface="Trebuchet MS"/>
                <a:cs typeface="Trebuchet MS"/>
              </a:rPr>
              <a:t>Estatal</a:t>
            </a:r>
            <a:r>
              <a:rPr sz="3550" spc="210" dirty="0">
                <a:solidFill>
                  <a:srgbClr val="1A1A1A"/>
                </a:solidFill>
                <a:latin typeface="Trebuchet MS"/>
                <a:cs typeface="Trebuchet MS"/>
              </a:rPr>
              <a:t>  </a:t>
            </a:r>
            <a:r>
              <a:rPr sz="3550" spc="55" dirty="0">
                <a:solidFill>
                  <a:srgbClr val="1A1A1A"/>
                </a:solidFill>
                <a:latin typeface="Trebuchet MS"/>
                <a:cs typeface="Trebuchet MS"/>
              </a:rPr>
              <a:t>o</a:t>
            </a:r>
            <a:r>
              <a:rPr sz="3550" spc="215" dirty="0">
                <a:solidFill>
                  <a:srgbClr val="1A1A1A"/>
                </a:solidFill>
                <a:latin typeface="Trebuchet MS"/>
                <a:cs typeface="Trebuchet MS"/>
              </a:rPr>
              <a:t>  </a:t>
            </a:r>
            <a:r>
              <a:rPr sz="3550" spc="140" dirty="0">
                <a:solidFill>
                  <a:srgbClr val="1A1A1A"/>
                </a:solidFill>
                <a:latin typeface="Trebuchet MS"/>
                <a:cs typeface="Trebuchet MS"/>
              </a:rPr>
              <a:t>de</a:t>
            </a:r>
            <a:r>
              <a:rPr sz="3550" spc="210" dirty="0">
                <a:solidFill>
                  <a:srgbClr val="1A1A1A"/>
                </a:solidFill>
                <a:latin typeface="Trebuchet MS"/>
                <a:cs typeface="Trebuchet MS"/>
              </a:rPr>
              <a:t>  </a:t>
            </a:r>
            <a:r>
              <a:rPr sz="3550" spc="70" dirty="0">
                <a:solidFill>
                  <a:srgbClr val="1A1A1A"/>
                </a:solidFill>
                <a:latin typeface="Trebuchet MS"/>
                <a:cs typeface="Trebuchet MS"/>
              </a:rPr>
              <a:t>la</a:t>
            </a:r>
            <a:r>
              <a:rPr sz="3550" spc="210" dirty="0">
                <a:solidFill>
                  <a:srgbClr val="1A1A1A"/>
                </a:solidFill>
                <a:latin typeface="Trebuchet MS"/>
                <a:cs typeface="Trebuchet MS"/>
              </a:rPr>
              <a:t>  </a:t>
            </a:r>
            <a:r>
              <a:rPr sz="3550" spc="270" dirty="0">
                <a:solidFill>
                  <a:srgbClr val="1A1A1A"/>
                </a:solidFill>
                <a:latin typeface="Trebuchet MS"/>
                <a:cs typeface="Trebuchet MS"/>
              </a:rPr>
              <a:t>Ciudad</a:t>
            </a:r>
            <a:r>
              <a:rPr sz="3550" spc="215" dirty="0">
                <a:solidFill>
                  <a:srgbClr val="1A1A1A"/>
                </a:solidFill>
                <a:latin typeface="Trebuchet MS"/>
                <a:cs typeface="Trebuchet MS"/>
              </a:rPr>
              <a:t>  </a:t>
            </a:r>
            <a:r>
              <a:rPr sz="3550" spc="140" dirty="0">
                <a:solidFill>
                  <a:srgbClr val="1A1A1A"/>
                </a:solidFill>
                <a:latin typeface="Trebuchet MS"/>
                <a:cs typeface="Trebuchet MS"/>
              </a:rPr>
              <a:t>de</a:t>
            </a:r>
            <a:r>
              <a:rPr sz="3550" spc="210" dirty="0">
                <a:solidFill>
                  <a:srgbClr val="1A1A1A"/>
                </a:solidFill>
                <a:latin typeface="Trebuchet MS"/>
                <a:cs typeface="Trebuchet MS"/>
              </a:rPr>
              <a:t>  </a:t>
            </a:r>
            <a:r>
              <a:rPr sz="3550" spc="150" dirty="0">
                <a:solidFill>
                  <a:srgbClr val="1A1A1A"/>
                </a:solidFill>
                <a:latin typeface="Trebuchet MS"/>
                <a:cs typeface="Trebuchet MS"/>
              </a:rPr>
              <a:t>México,</a:t>
            </a:r>
            <a:r>
              <a:rPr sz="3550" spc="215" dirty="0">
                <a:solidFill>
                  <a:srgbClr val="1A1A1A"/>
                </a:solidFill>
                <a:latin typeface="Trebuchet MS"/>
                <a:cs typeface="Trebuchet MS"/>
              </a:rPr>
              <a:t>  </a:t>
            </a:r>
            <a:r>
              <a:rPr sz="3550" spc="105" dirty="0">
                <a:solidFill>
                  <a:srgbClr val="1A1A1A"/>
                </a:solidFill>
                <a:latin typeface="Trebuchet MS"/>
                <a:cs typeface="Trebuchet MS"/>
              </a:rPr>
              <a:t>que </a:t>
            </a:r>
            <a:r>
              <a:rPr sz="3550" spc="95" dirty="0">
                <a:solidFill>
                  <a:srgbClr val="1A1A1A"/>
                </a:solidFill>
                <a:latin typeface="Trebuchet MS"/>
                <a:cs typeface="Trebuchet MS"/>
              </a:rPr>
              <a:t>manejen</a:t>
            </a:r>
            <a:r>
              <a:rPr sz="3550" spc="405" dirty="0">
                <a:solidFill>
                  <a:srgbClr val="1A1A1A"/>
                </a:solidFill>
                <a:latin typeface="Trebuchet MS"/>
                <a:cs typeface="Trebuchet MS"/>
              </a:rPr>
              <a:t> </a:t>
            </a:r>
            <a:r>
              <a:rPr sz="3550" spc="135" dirty="0">
                <a:solidFill>
                  <a:srgbClr val="1A1A1A"/>
                </a:solidFill>
                <a:latin typeface="Trebuchet MS"/>
                <a:cs typeface="Trebuchet MS"/>
              </a:rPr>
              <a:t>temas</a:t>
            </a:r>
            <a:r>
              <a:rPr sz="3550" spc="409" dirty="0">
                <a:solidFill>
                  <a:srgbClr val="1A1A1A"/>
                </a:solidFill>
                <a:latin typeface="Trebuchet MS"/>
                <a:cs typeface="Trebuchet MS"/>
              </a:rPr>
              <a:t> </a:t>
            </a:r>
            <a:r>
              <a:rPr sz="3550" spc="110" dirty="0">
                <a:solidFill>
                  <a:srgbClr val="1A1A1A"/>
                </a:solidFill>
                <a:latin typeface="Trebuchet MS"/>
                <a:cs typeface="Trebuchet MS"/>
              </a:rPr>
              <a:t>inherentes</a:t>
            </a:r>
            <a:r>
              <a:rPr sz="3550" spc="405" dirty="0">
                <a:solidFill>
                  <a:srgbClr val="1A1A1A"/>
                </a:solidFill>
                <a:latin typeface="Trebuchet MS"/>
                <a:cs typeface="Trebuchet MS"/>
              </a:rPr>
              <a:t> </a:t>
            </a:r>
            <a:r>
              <a:rPr sz="3550" spc="70" dirty="0">
                <a:solidFill>
                  <a:srgbClr val="1A1A1A"/>
                </a:solidFill>
                <a:latin typeface="Trebuchet MS"/>
                <a:cs typeface="Trebuchet MS"/>
              </a:rPr>
              <a:t>al</a:t>
            </a:r>
            <a:r>
              <a:rPr sz="3550" spc="405" dirty="0">
                <a:solidFill>
                  <a:srgbClr val="1A1A1A"/>
                </a:solidFill>
                <a:latin typeface="Trebuchet MS"/>
                <a:cs typeface="Trebuchet MS"/>
              </a:rPr>
              <a:t> </a:t>
            </a:r>
            <a:r>
              <a:rPr sz="3550" spc="40" dirty="0">
                <a:solidFill>
                  <a:srgbClr val="1A1A1A"/>
                </a:solidFill>
                <a:latin typeface="Trebuchet MS"/>
                <a:cs typeface="Trebuchet MS"/>
              </a:rPr>
              <a:t>Instituto.</a:t>
            </a:r>
            <a:endParaRPr sz="3550" dirty="0">
              <a:latin typeface="Trebuchet MS"/>
              <a:cs typeface="Trebuchet MS"/>
            </a:endParaRPr>
          </a:p>
        </p:txBody>
      </p:sp>
      <p:grpSp>
        <p:nvGrpSpPr>
          <p:cNvPr id="21" name="object 21"/>
          <p:cNvGrpSpPr/>
          <p:nvPr/>
        </p:nvGrpSpPr>
        <p:grpSpPr>
          <a:xfrm>
            <a:off x="941832" y="1063751"/>
            <a:ext cx="11241405" cy="2853055"/>
            <a:chOff x="941832" y="1063751"/>
            <a:chExt cx="11241405" cy="2853055"/>
          </a:xfrm>
        </p:grpSpPr>
        <p:pic>
          <p:nvPicPr>
            <p:cNvPr id="22" name="object 22"/>
            <p:cNvPicPr/>
            <p:nvPr/>
          </p:nvPicPr>
          <p:blipFill>
            <a:blip r:embed="rId3" cstate="print"/>
            <a:stretch>
              <a:fillRect/>
            </a:stretch>
          </p:blipFill>
          <p:spPr>
            <a:xfrm>
              <a:off x="1825752" y="1066799"/>
              <a:ext cx="10357104" cy="2849879"/>
            </a:xfrm>
            <a:prstGeom prst="rect">
              <a:avLst/>
            </a:prstGeom>
          </p:spPr>
        </p:pic>
        <p:pic>
          <p:nvPicPr>
            <p:cNvPr id="23" name="object 23"/>
            <p:cNvPicPr/>
            <p:nvPr/>
          </p:nvPicPr>
          <p:blipFill>
            <a:blip r:embed="rId4" cstate="print"/>
            <a:stretch>
              <a:fillRect/>
            </a:stretch>
          </p:blipFill>
          <p:spPr>
            <a:xfrm>
              <a:off x="941832" y="1063751"/>
              <a:ext cx="896112" cy="728472"/>
            </a:xfrm>
            <a:prstGeom prst="rect">
              <a:avLst/>
            </a:prstGeom>
          </p:spPr>
        </p:pic>
      </p:grpSp>
      <p:pic>
        <p:nvPicPr>
          <p:cNvPr id="24" name="object 24"/>
          <p:cNvPicPr/>
          <p:nvPr/>
        </p:nvPicPr>
        <p:blipFill>
          <a:blip r:embed="rId5" cstate="print"/>
          <a:stretch>
            <a:fillRect/>
          </a:stretch>
        </p:blipFill>
        <p:spPr>
          <a:xfrm>
            <a:off x="13397514" y="392829"/>
            <a:ext cx="1059118" cy="1268845"/>
          </a:xfrm>
          <a:prstGeom prst="rect">
            <a:avLst/>
          </a:prstGeom>
        </p:spPr>
      </p:pic>
      <p:pic>
        <p:nvPicPr>
          <p:cNvPr id="25" name="object 25"/>
          <p:cNvPicPr/>
          <p:nvPr/>
        </p:nvPicPr>
        <p:blipFill>
          <a:blip r:embed="rId6" cstate="print"/>
          <a:stretch>
            <a:fillRect/>
          </a:stretch>
        </p:blipFill>
        <p:spPr>
          <a:xfrm>
            <a:off x="16344351" y="392829"/>
            <a:ext cx="1289818" cy="1268845"/>
          </a:xfrm>
          <a:prstGeom prst="rect">
            <a:avLst/>
          </a:prstGeom>
        </p:spPr>
      </p:pic>
      <p:pic>
        <p:nvPicPr>
          <p:cNvPr id="26" name="object 26"/>
          <p:cNvPicPr/>
          <p:nvPr/>
        </p:nvPicPr>
        <p:blipFill>
          <a:blip r:embed="rId7" cstate="print"/>
          <a:stretch>
            <a:fillRect/>
          </a:stretch>
        </p:blipFill>
        <p:spPr>
          <a:xfrm>
            <a:off x="14775850" y="392832"/>
            <a:ext cx="1247872" cy="1268842"/>
          </a:xfrm>
          <a:prstGeom prst="rect">
            <a:avLst/>
          </a:prstGeom>
        </p:spPr>
      </p:pic>
      <p:pic>
        <p:nvPicPr>
          <p:cNvPr id="27" name="Imagen 26">
            <a:extLst>
              <a:ext uri="{FF2B5EF4-FFF2-40B4-BE49-F238E27FC236}">
                <a16:creationId xmlns:a16="http://schemas.microsoft.com/office/drawing/2014/main" id="{45B5EBB7-9063-D2BA-9ED8-41866B7DE0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84665" y="7389201"/>
            <a:ext cx="2623378" cy="22759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object 2"/>
          <p:cNvSpPr txBox="1"/>
          <p:nvPr/>
        </p:nvSpPr>
        <p:spPr>
          <a:xfrm>
            <a:off x="2099850" y="3844734"/>
            <a:ext cx="6492240" cy="577215"/>
          </a:xfrm>
          <a:prstGeom prst="rect">
            <a:avLst/>
          </a:prstGeom>
        </p:spPr>
        <p:txBody>
          <a:bodyPr vert="horz" wrap="square" lIns="0" tIns="15240" rIns="0" bIns="0" rtlCol="0">
            <a:spAutoFit/>
          </a:bodyPr>
          <a:lstStyle/>
          <a:p>
            <a:pPr marL="12700">
              <a:lnSpc>
                <a:spcPct val="100000"/>
              </a:lnSpc>
              <a:spcBef>
                <a:spcPts val="120"/>
              </a:spcBef>
              <a:tabLst>
                <a:tab pos="902969" algn="l"/>
                <a:tab pos="3512185" algn="l"/>
                <a:tab pos="5116195" algn="l"/>
              </a:tabLst>
            </a:pPr>
            <a:r>
              <a:rPr sz="3600" spc="265" dirty="0">
                <a:solidFill>
                  <a:srgbClr val="1A1A1A"/>
                </a:solidFill>
                <a:latin typeface="Trebuchet MS"/>
                <a:cs typeface="Trebuchet MS"/>
              </a:rPr>
              <a:t>Se</a:t>
            </a:r>
            <a:r>
              <a:rPr sz="3600" dirty="0">
                <a:solidFill>
                  <a:srgbClr val="1A1A1A"/>
                </a:solidFill>
                <a:latin typeface="Trebuchet MS"/>
                <a:cs typeface="Trebuchet MS"/>
              </a:rPr>
              <a:t>	</a:t>
            </a:r>
            <a:r>
              <a:rPr sz="3600" spc="145" dirty="0">
                <a:solidFill>
                  <a:srgbClr val="1A1A1A"/>
                </a:solidFill>
                <a:latin typeface="Trebuchet MS"/>
                <a:cs typeface="Trebuchet MS"/>
              </a:rPr>
              <a:t>realizarán</a:t>
            </a:r>
            <a:r>
              <a:rPr sz="3600" dirty="0">
                <a:solidFill>
                  <a:srgbClr val="1A1A1A"/>
                </a:solidFill>
                <a:latin typeface="Trebuchet MS"/>
                <a:cs typeface="Trebuchet MS"/>
              </a:rPr>
              <a:t>	</a:t>
            </a:r>
            <a:r>
              <a:rPr sz="3600" spc="65" dirty="0">
                <a:solidFill>
                  <a:srgbClr val="1A1A1A"/>
                </a:solidFill>
                <a:latin typeface="Trebuchet MS"/>
                <a:cs typeface="Trebuchet MS"/>
              </a:rPr>
              <a:t>foros,</a:t>
            </a:r>
            <a:r>
              <a:rPr sz="3600" dirty="0">
                <a:solidFill>
                  <a:srgbClr val="1A1A1A"/>
                </a:solidFill>
                <a:latin typeface="Trebuchet MS"/>
                <a:cs typeface="Trebuchet MS"/>
              </a:rPr>
              <a:t>	</a:t>
            </a:r>
            <a:r>
              <a:rPr sz="3600" spc="170" dirty="0">
                <a:solidFill>
                  <a:srgbClr val="1A1A1A"/>
                </a:solidFill>
                <a:latin typeface="Trebuchet MS"/>
                <a:cs typeface="Trebuchet MS"/>
              </a:rPr>
              <a:t>mesas</a:t>
            </a:r>
            <a:endParaRPr sz="3600">
              <a:latin typeface="Trebuchet MS"/>
              <a:cs typeface="Trebuchet MS"/>
            </a:endParaRPr>
          </a:p>
        </p:txBody>
      </p:sp>
      <p:sp>
        <p:nvSpPr>
          <p:cNvPr id="3" name="object 3"/>
          <p:cNvSpPr txBox="1"/>
          <p:nvPr/>
        </p:nvSpPr>
        <p:spPr>
          <a:xfrm>
            <a:off x="8910436" y="3844734"/>
            <a:ext cx="6084570" cy="577215"/>
          </a:xfrm>
          <a:prstGeom prst="rect">
            <a:avLst/>
          </a:prstGeom>
        </p:spPr>
        <p:txBody>
          <a:bodyPr vert="horz" wrap="square" lIns="0" tIns="15240" rIns="0" bIns="0" rtlCol="0">
            <a:spAutoFit/>
          </a:bodyPr>
          <a:lstStyle/>
          <a:p>
            <a:pPr marL="12700">
              <a:lnSpc>
                <a:spcPct val="100000"/>
              </a:lnSpc>
              <a:spcBef>
                <a:spcPts val="120"/>
              </a:spcBef>
              <a:tabLst>
                <a:tab pos="901065" algn="l"/>
                <a:tab pos="3020695" algn="l"/>
              </a:tabLst>
            </a:pPr>
            <a:r>
              <a:rPr sz="3600" spc="130" dirty="0">
                <a:solidFill>
                  <a:srgbClr val="1A1A1A"/>
                </a:solidFill>
                <a:latin typeface="Trebuchet MS"/>
                <a:cs typeface="Trebuchet MS"/>
              </a:rPr>
              <a:t>de</a:t>
            </a:r>
            <a:r>
              <a:rPr sz="3600" dirty="0">
                <a:solidFill>
                  <a:srgbClr val="1A1A1A"/>
                </a:solidFill>
                <a:latin typeface="Trebuchet MS"/>
                <a:cs typeface="Trebuchet MS"/>
              </a:rPr>
              <a:t>	</a:t>
            </a:r>
            <a:r>
              <a:rPr sz="3600" spc="80" dirty="0">
                <a:solidFill>
                  <a:srgbClr val="1A1A1A"/>
                </a:solidFill>
                <a:latin typeface="Trebuchet MS"/>
                <a:cs typeface="Trebuchet MS"/>
              </a:rPr>
              <a:t>trabajo,</a:t>
            </a:r>
            <a:r>
              <a:rPr sz="3600" dirty="0">
                <a:solidFill>
                  <a:srgbClr val="1A1A1A"/>
                </a:solidFill>
                <a:latin typeface="Trebuchet MS"/>
                <a:cs typeface="Trebuchet MS"/>
              </a:rPr>
              <a:t>	</a:t>
            </a:r>
            <a:r>
              <a:rPr sz="3600" spc="150" dirty="0">
                <a:solidFill>
                  <a:srgbClr val="1A1A1A"/>
                </a:solidFill>
                <a:latin typeface="Trebuchet MS"/>
                <a:cs typeface="Trebuchet MS"/>
              </a:rPr>
              <a:t>conferencias,</a:t>
            </a:r>
            <a:endParaRPr sz="3600">
              <a:latin typeface="Trebuchet MS"/>
              <a:cs typeface="Trebuchet MS"/>
            </a:endParaRPr>
          </a:p>
        </p:txBody>
      </p:sp>
      <p:sp>
        <p:nvSpPr>
          <p:cNvPr id="4" name="object 4"/>
          <p:cNvSpPr txBox="1"/>
          <p:nvPr/>
        </p:nvSpPr>
        <p:spPr>
          <a:xfrm>
            <a:off x="2099850" y="4482909"/>
            <a:ext cx="4689475" cy="577215"/>
          </a:xfrm>
          <a:prstGeom prst="rect">
            <a:avLst/>
          </a:prstGeom>
        </p:spPr>
        <p:txBody>
          <a:bodyPr vert="horz" wrap="square" lIns="0" tIns="15240" rIns="0" bIns="0" rtlCol="0">
            <a:spAutoFit/>
          </a:bodyPr>
          <a:lstStyle/>
          <a:p>
            <a:pPr marL="12700">
              <a:lnSpc>
                <a:spcPct val="100000"/>
              </a:lnSpc>
              <a:spcBef>
                <a:spcPts val="120"/>
              </a:spcBef>
              <a:tabLst>
                <a:tab pos="2269490" algn="l"/>
              </a:tabLst>
            </a:pPr>
            <a:r>
              <a:rPr sz="3600" spc="60" dirty="0">
                <a:solidFill>
                  <a:srgbClr val="1A1A1A"/>
                </a:solidFill>
                <a:latin typeface="Trebuchet MS"/>
                <a:cs typeface="Trebuchet MS"/>
              </a:rPr>
              <a:t>talleres,</a:t>
            </a:r>
            <a:r>
              <a:rPr sz="3600" dirty="0">
                <a:solidFill>
                  <a:srgbClr val="1A1A1A"/>
                </a:solidFill>
                <a:latin typeface="Trebuchet MS"/>
                <a:cs typeface="Trebuchet MS"/>
              </a:rPr>
              <a:t>	</a:t>
            </a:r>
            <a:r>
              <a:rPr sz="3600" spc="165" dirty="0">
                <a:solidFill>
                  <a:srgbClr val="1A1A1A"/>
                </a:solidFill>
                <a:latin typeface="Trebuchet MS"/>
                <a:cs typeface="Trebuchet MS"/>
              </a:rPr>
              <a:t>congresos,</a:t>
            </a:r>
            <a:endParaRPr sz="3600">
              <a:latin typeface="Trebuchet MS"/>
              <a:cs typeface="Trebuchet MS"/>
            </a:endParaRPr>
          </a:p>
        </p:txBody>
      </p:sp>
      <p:sp>
        <p:nvSpPr>
          <p:cNvPr id="5" name="object 5"/>
          <p:cNvSpPr txBox="1"/>
          <p:nvPr/>
        </p:nvSpPr>
        <p:spPr>
          <a:xfrm>
            <a:off x="9940604" y="4482909"/>
            <a:ext cx="5054600" cy="577215"/>
          </a:xfrm>
          <a:prstGeom prst="rect">
            <a:avLst/>
          </a:prstGeom>
        </p:spPr>
        <p:txBody>
          <a:bodyPr vert="horz" wrap="square" lIns="0" tIns="15240" rIns="0" bIns="0" rtlCol="0">
            <a:spAutoFit/>
          </a:bodyPr>
          <a:lstStyle/>
          <a:p>
            <a:pPr marL="12700">
              <a:lnSpc>
                <a:spcPct val="100000"/>
              </a:lnSpc>
              <a:spcBef>
                <a:spcPts val="120"/>
              </a:spcBef>
              <a:tabLst>
                <a:tab pos="1002665" algn="l"/>
                <a:tab pos="2965450" algn="l"/>
                <a:tab pos="4437380" algn="l"/>
              </a:tabLst>
            </a:pPr>
            <a:r>
              <a:rPr sz="3600" spc="130" dirty="0">
                <a:solidFill>
                  <a:srgbClr val="1A1A1A"/>
                </a:solidFill>
                <a:latin typeface="Trebuchet MS"/>
                <a:cs typeface="Trebuchet MS"/>
              </a:rPr>
              <a:t>de</a:t>
            </a:r>
            <a:r>
              <a:rPr sz="3600" dirty="0">
                <a:solidFill>
                  <a:srgbClr val="1A1A1A"/>
                </a:solidFill>
                <a:latin typeface="Trebuchet MS"/>
                <a:cs typeface="Trebuchet MS"/>
              </a:rPr>
              <a:t>	</a:t>
            </a:r>
            <a:r>
              <a:rPr sz="3600" spc="85" dirty="0">
                <a:solidFill>
                  <a:srgbClr val="1A1A1A"/>
                </a:solidFill>
                <a:latin typeface="Trebuchet MS"/>
                <a:cs typeface="Trebuchet MS"/>
              </a:rPr>
              <a:t>interés</a:t>
            </a:r>
            <a:r>
              <a:rPr sz="3600" dirty="0">
                <a:solidFill>
                  <a:srgbClr val="1A1A1A"/>
                </a:solidFill>
                <a:latin typeface="Trebuchet MS"/>
                <a:cs typeface="Trebuchet MS"/>
              </a:rPr>
              <a:t>	</a:t>
            </a:r>
            <a:r>
              <a:rPr sz="3600" spc="200" dirty="0">
                <a:solidFill>
                  <a:srgbClr val="1A1A1A"/>
                </a:solidFill>
                <a:latin typeface="Trebuchet MS"/>
                <a:cs typeface="Trebuchet MS"/>
              </a:rPr>
              <a:t>para</a:t>
            </a:r>
            <a:r>
              <a:rPr sz="3600" dirty="0">
                <a:solidFill>
                  <a:srgbClr val="1A1A1A"/>
                </a:solidFill>
                <a:latin typeface="Trebuchet MS"/>
                <a:cs typeface="Trebuchet MS"/>
              </a:rPr>
              <a:t>	</a:t>
            </a:r>
            <a:r>
              <a:rPr sz="3600" spc="60" dirty="0">
                <a:solidFill>
                  <a:srgbClr val="1A1A1A"/>
                </a:solidFill>
                <a:latin typeface="Trebuchet MS"/>
                <a:cs typeface="Trebuchet MS"/>
              </a:rPr>
              <a:t>los</a:t>
            </a:r>
            <a:endParaRPr sz="3600">
              <a:latin typeface="Trebuchet MS"/>
              <a:cs typeface="Trebuchet MS"/>
            </a:endParaRPr>
          </a:p>
        </p:txBody>
      </p:sp>
      <p:sp>
        <p:nvSpPr>
          <p:cNvPr id="6" name="object 6"/>
          <p:cNvSpPr txBox="1"/>
          <p:nvPr/>
        </p:nvSpPr>
        <p:spPr>
          <a:xfrm>
            <a:off x="2099850" y="5034521"/>
            <a:ext cx="7202805" cy="1301750"/>
          </a:xfrm>
          <a:prstGeom prst="rect">
            <a:avLst/>
          </a:prstGeom>
        </p:spPr>
        <p:txBody>
          <a:bodyPr vert="horz" wrap="square" lIns="0" tIns="101600" rIns="0" bIns="0" rtlCol="0">
            <a:spAutoFit/>
          </a:bodyPr>
          <a:lstStyle/>
          <a:p>
            <a:pPr marL="12700">
              <a:lnSpc>
                <a:spcPct val="100000"/>
              </a:lnSpc>
              <a:spcBef>
                <a:spcPts val="800"/>
              </a:spcBef>
              <a:tabLst>
                <a:tab pos="2981325" algn="l"/>
                <a:tab pos="4072254" algn="l"/>
              </a:tabLst>
            </a:pPr>
            <a:r>
              <a:rPr sz="3600" spc="145" dirty="0">
                <a:solidFill>
                  <a:srgbClr val="1A1A1A"/>
                </a:solidFill>
                <a:latin typeface="Trebuchet MS"/>
                <a:cs typeface="Trebuchet MS"/>
              </a:rPr>
              <a:t>integrantes</a:t>
            </a:r>
            <a:r>
              <a:rPr sz="3600" dirty="0">
                <a:solidFill>
                  <a:srgbClr val="1A1A1A"/>
                </a:solidFill>
                <a:latin typeface="Trebuchet MS"/>
                <a:cs typeface="Trebuchet MS"/>
              </a:rPr>
              <a:t>	</a:t>
            </a:r>
            <a:r>
              <a:rPr sz="3600" spc="70" dirty="0">
                <a:solidFill>
                  <a:srgbClr val="1A1A1A"/>
                </a:solidFill>
                <a:latin typeface="Trebuchet MS"/>
                <a:cs typeface="Trebuchet MS"/>
              </a:rPr>
              <a:t>del</a:t>
            </a:r>
            <a:r>
              <a:rPr sz="3600" dirty="0">
                <a:solidFill>
                  <a:srgbClr val="1A1A1A"/>
                </a:solidFill>
                <a:latin typeface="Trebuchet MS"/>
                <a:cs typeface="Trebuchet MS"/>
              </a:rPr>
              <a:t>	</a:t>
            </a:r>
            <a:r>
              <a:rPr sz="3600" spc="204" dirty="0">
                <a:solidFill>
                  <a:srgbClr val="1A1A1A"/>
                </a:solidFill>
                <a:latin typeface="Trebuchet MS"/>
                <a:cs typeface="Trebuchet MS"/>
              </a:rPr>
              <a:t>Congreso,</a:t>
            </a:r>
            <a:endParaRPr sz="3600">
              <a:latin typeface="Trebuchet MS"/>
              <a:cs typeface="Trebuchet MS"/>
            </a:endParaRPr>
          </a:p>
          <a:p>
            <a:pPr marL="12700">
              <a:lnSpc>
                <a:spcPct val="100000"/>
              </a:lnSpc>
              <a:spcBef>
                <a:spcPts val="705"/>
              </a:spcBef>
              <a:tabLst>
                <a:tab pos="2669540" algn="l"/>
                <a:tab pos="5433695" algn="l"/>
              </a:tabLst>
            </a:pPr>
            <a:r>
              <a:rPr sz="3600" spc="135" dirty="0">
                <a:solidFill>
                  <a:srgbClr val="1A1A1A"/>
                </a:solidFill>
                <a:latin typeface="Trebuchet MS"/>
                <a:cs typeface="Trebuchet MS"/>
              </a:rPr>
              <a:t>sociales,</a:t>
            </a:r>
            <a:r>
              <a:rPr sz="3600" dirty="0">
                <a:solidFill>
                  <a:srgbClr val="1A1A1A"/>
                </a:solidFill>
                <a:latin typeface="Trebuchet MS"/>
                <a:cs typeface="Trebuchet MS"/>
              </a:rPr>
              <a:t>	</a:t>
            </a:r>
            <a:r>
              <a:rPr sz="3600" spc="95" dirty="0">
                <a:solidFill>
                  <a:srgbClr val="1A1A1A"/>
                </a:solidFill>
                <a:latin typeface="Trebuchet MS"/>
                <a:cs typeface="Trebuchet MS"/>
              </a:rPr>
              <a:t>políticos,</a:t>
            </a:r>
            <a:r>
              <a:rPr sz="3600" dirty="0">
                <a:solidFill>
                  <a:srgbClr val="1A1A1A"/>
                </a:solidFill>
                <a:latin typeface="Trebuchet MS"/>
                <a:cs typeface="Trebuchet MS"/>
              </a:rPr>
              <a:t>	</a:t>
            </a:r>
            <a:r>
              <a:rPr sz="3600" spc="95" dirty="0">
                <a:solidFill>
                  <a:srgbClr val="1A1A1A"/>
                </a:solidFill>
                <a:latin typeface="Trebuchet MS"/>
                <a:cs typeface="Trebuchet MS"/>
              </a:rPr>
              <a:t>étnicos,</a:t>
            </a:r>
            <a:endParaRPr sz="3600">
              <a:latin typeface="Trebuchet MS"/>
              <a:cs typeface="Trebuchet MS"/>
            </a:endParaRPr>
          </a:p>
        </p:txBody>
      </p:sp>
      <p:sp>
        <p:nvSpPr>
          <p:cNvPr id="7" name="object 7"/>
          <p:cNvSpPr txBox="1"/>
          <p:nvPr/>
        </p:nvSpPr>
        <p:spPr>
          <a:xfrm>
            <a:off x="7209242" y="4396346"/>
            <a:ext cx="7785734" cy="1939925"/>
          </a:xfrm>
          <a:prstGeom prst="rect">
            <a:avLst/>
          </a:prstGeom>
        </p:spPr>
        <p:txBody>
          <a:bodyPr vert="horz" wrap="square" lIns="0" tIns="101600" rIns="0" bIns="0" rtlCol="0">
            <a:spAutoFit/>
          </a:bodyPr>
          <a:lstStyle/>
          <a:p>
            <a:pPr marL="12700">
              <a:lnSpc>
                <a:spcPct val="100000"/>
              </a:lnSpc>
              <a:spcBef>
                <a:spcPts val="800"/>
              </a:spcBef>
              <a:tabLst>
                <a:tab pos="1269365" algn="l"/>
              </a:tabLst>
            </a:pPr>
            <a:r>
              <a:rPr sz="3600" spc="114" dirty="0">
                <a:solidFill>
                  <a:srgbClr val="1A1A1A"/>
                </a:solidFill>
                <a:latin typeface="Trebuchet MS"/>
                <a:cs typeface="Trebuchet MS"/>
              </a:rPr>
              <a:t>que</a:t>
            </a:r>
            <a:r>
              <a:rPr sz="3600" dirty="0">
                <a:solidFill>
                  <a:srgbClr val="1A1A1A"/>
                </a:solidFill>
                <a:latin typeface="Trebuchet MS"/>
                <a:cs typeface="Trebuchet MS"/>
              </a:rPr>
              <a:t>	</a:t>
            </a:r>
            <a:r>
              <a:rPr sz="3600" spc="175" dirty="0">
                <a:solidFill>
                  <a:srgbClr val="1A1A1A"/>
                </a:solidFill>
                <a:latin typeface="Trebuchet MS"/>
                <a:cs typeface="Trebuchet MS"/>
              </a:rPr>
              <a:t>sean</a:t>
            </a:r>
            <a:endParaRPr sz="3600">
              <a:latin typeface="Trebuchet MS"/>
              <a:cs typeface="Trebuchet MS"/>
            </a:endParaRPr>
          </a:p>
          <a:p>
            <a:pPr marL="2788920" marR="5080" indent="-1129030">
              <a:lnSpc>
                <a:spcPct val="116300"/>
              </a:lnSpc>
              <a:tabLst>
                <a:tab pos="2689860" algn="l"/>
                <a:tab pos="4295140" algn="l"/>
                <a:tab pos="5252085" algn="l"/>
                <a:tab pos="5763895" algn="l"/>
                <a:tab pos="6268085" algn="l"/>
              </a:tabLst>
            </a:pPr>
            <a:r>
              <a:rPr sz="3600" spc="125" dirty="0">
                <a:solidFill>
                  <a:srgbClr val="1A1A1A"/>
                </a:solidFill>
                <a:latin typeface="Trebuchet MS"/>
                <a:cs typeface="Trebuchet MS"/>
              </a:rPr>
              <a:t>así</a:t>
            </a:r>
            <a:r>
              <a:rPr sz="3600" dirty="0">
                <a:solidFill>
                  <a:srgbClr val="1A1A1A"/>
                </a:solidFill>
                <a:latin typeface="Trebuchet MS"/>
                <a:cs typeface="Trebuchet MS"/>
              </a:rPr>
              <a:t>	</a:t>
            </a:r>
            <a:r>
              <a:rPr sz="3600" spc="150" dirty="0">
                <a:solidFill>
                  <a:srgbClr val="1A1A1A"/>
                </a:solidFill>
                <a:latin typeface="Trebuchet MS"/>
                <a:cs typeface="Trebuchet MS"/>
              </a:rPr>
              <a:t>como</a:t>
            </a:r>
            <a:r>
              <a:rPr sz="3600" dirty="0">
                <a:solidFill>
                  <a:srgbClr val="1A1A1A"/>
                </a:solidFill>
                <a:latin typeface="Trebuchet MS"/>
                <a:cs typeface="Trebuchet MS"/>
              </a:rPr>
              <a:t>	</a:t>
            </a:r>
            <a:r>
              <a:rPr sz="3600" spc="130" dirty="0">
                <a:solidFill>
                  <a:srgbClr val="1A1A1A"/>
                </a:solidFill>
                <a:latin typeface="Trebuchet MS"/>
                <a:cs typeface="Trebuchet MS"/>
              </a:rPr>
              <a:t>de</a:t>
            </a:r>
            <a:r>
              <a:rPr sz="3600" dirty="0">
                <a:solidFill>
                  <a:srgbClr val="1A1A1A"/>
                </a:solidFill>
                <a:latin typeface="Trebuchet MS"/>
                <a:cs typeface="Trebuchet MS"/>
              </a:rPr>
              <a:t>	</a:t>
            </a:r>
            <a:r>
              <a:rPr sz="3600" spc="60" dirty="0">
                <a:solidFill>
                  <a:srgbClr val="1A1A1A"/>
                </a:solidFill>
                <a:latin typeface="Trebuchet MS"/>
                <a:cs typeface="Trebuchet MS"/>
              </a:rPr>
              <a:t>los</a:t>
            </a:r>
            <a:r>
              <a:rPr sz="3600" dirty="0">
                <a:solidFill>
                  <a:srgbClr val="1A1A1A"/>
                </a:solidFill>
                <a:latin typeface="Trebuchet MS"/>
                <a:cs typeface="Trebuchet MS"/>
              </a:rPr>
              <a:t>	</a:t>
            </a:r>
            <a:r>
              <a:rPr sz="3600" spc="190" dirty="0">
                <a:solidFill>
                  <a:srgbClr val="1A1A1A"/>
                </a:solidFill>
                <a:latin typeface="Trebuchet MS"/>
                <a:cs typeface="Trebuchet MS"/>
              </a:rPr>
              <a:t>grupos </a:t>
            </a:r>
            <a:r>
              <a:rPr sz="3600" spc="125" dirty="0">
                <a:solidFill>
                  <a:srgbClr val="1A1A1A"/>
                </a:solidFill>
                <a:latin typeface="Trebuchet MS"/>
                <a:cs typeface="Trebuchet MS"/>
              </a:rPr>
              <a:t>servidores</a:t>
            </a:r>
            <a:r>
              <a:rPr sz="3600" dirty="0">
                <a:solidFill>
                  <a:srgbClr val="1A1A1A"/>
                </a:solidFill>
                <a:latin typeface="Trebuchet MS"/>
                <a:cs typeface="Trebuchet MS"/>
              </a:rPr>
              <a:t>		</a:t>
            </a:r>
            <a:r>
              <a:rPr sz="3600" spc="114" dirty="0">
                <a:solidFill>
                  <a:srgbClr val="1A1A1A"/>
                </a:solidFill>
                <a:latin typeface="Trebuchet MS"/>
                <a:cs typeface="Trebuchet MS"/>
              </a:rPr>
              <a:t>públicos,</a:t>
            </a:r>
            <a:endParaRPr sz="3600">
              <a:latin typeface="Trebuchet MS"/>
              <a:cs typeface="Trebuchet MS"/>
            </a:endParaRPr>
          </a:p>
        </p:txBody>
      </p:sp>
      <p:sp>
        <p:nvSpPr>
          <p:cNvPr id="8" name="object 8"/>
          <p:cNvSpPr txBox="1"/>
          <p:nvPr/>
        </p:nvSpPr>
        <p:spPr>
          <a:xfrm>
            <a:off x="2099850" y="6310871"/>
            <a:ext cx="12895580" cy="1242776"/>
          </a:xfrm>
          <a:prstGeom prst="rect">
            <a:avLst/>
          </a:prstGeom>
        </p:spPr>
        <p:txBody>
          <a:bodyPr vert="horz" wrap="square" lIns="0" tIns="12065" rIns="0" bIns="0" rtlCol="0">
            <a:spAutoFit/>
          </a:bodyPr>
          <a:lstStyle/>
          <a:p>
            <a:pPr marL="12700" marR="5080">
              <a:lnSpc>
                <a:spcPct val="116300"/>
              </a:lnSpc>
              <a:spcBef>
                <a:spcPts val="95"/>
              </a:spcBef>
              <a:tabLst>
                <a:tab pos="2985770" algn="l"/>
                <a:tab pos="3504565" algn="l"/>
                <a:tab pos="7183120" algn="l"/>
                <a:tab pos="10662920" algn="l"/>
                <a:tab pos="12626340" algn="l"/>
              </a:tabLst>
            </a:pPr>
            <a:r>
              <a:rPr sz="3600" spc="235" dirty="0">
                <a:solidFill>
                  <a:srgbClr val="1A1A1A"/>
                </a:solidFill>
                <a:latin typeface="Trebuchet MS"/>
                <a:cs typeface="Trebuchet MS"/>
              </a:rPr>
              <a:t>académicos</a:t>
            </a:r>
            <a:r>
              <a:rPr sz="3600" dirty="0">
                <a:solidFill>
                  <a:srgbClr val="1A1A1A"/>
                </a:solidFill>
                <a:latin typeface="Trebuchet MS"/>
                <a:cs typeface="Trebuchet MS"/>
              </a:rPr>
              <a:t>	</a:t>
            </a:r>
            <a:r>
              <a:rPr sz="3600" spc="-50" dirty="0">
                <a:solidFill>
                  <a:srgbClr val="1A1A1A"/>
                </a:solidFill>
                <a:latin typeface="Trebuchet MS"/>
                <a:cs typeface="Trebuchet MS"/>
              </a:rPr>
              <a:t>e</a:t>
            </a:r>
            <a:r>
              <a:rPr sz="3600" dirty="0">
                <a:solidFill>
                  <a:srgbClr val="1A1A1A"/>
                </a:solidFill>
                <a:latin typeface="Trebuchet MS"/>
                <a:cs typeface="Trebuchet MS"/>
              </a:rPr>
              <a:t>	</a:t>
            </a:r>
            <a:r>
              <a:rPr sz="3600" spc="140" dirty="0">
                <a:solidFill>
                  <a:srgbClr val="1A1A1A"/>
                </a:solidFill>
                <a:latin typeface="Trebuchet MS"/>
                <a:cs typeface="Trebuchet MS"/>
              </a:rPr>
              <a:t>investigadores,</a:t>
            </a:r>
            <a:r>
              <a:rPr sz="3600" dirty="0">
                <a:solidFill>
                  <a:srgbClr val="1A1A1A"/>
                </a:solidFill>
                <a:latin typeface="Trebuchet MS"/>
                <a:cs typeface="Trebuchet MS"/>
              </a:rPr>
              <a:t>	</a:t>
            </a:r>
            <a:r>
              <a:rPr sz="3600" spc="175" dirty="0">
                <a:solidFill>
                  <a:srgbClr val="1A1A1A"/>
                </a:solidFill>
                <a:latin typeface="Trebuchet MS"/>
                <a:cs typeface="Trebuchet MS"/>
              </a:rPr>
              <a:t>contemplando</a:t>
            </a:r>
            <a:r>
              <a:rPr sz="3600" dirty="0">
                <a:solidFill>
                  <a:srgbClr val="1A1A1A"/>
                </a:solidFill>
                <a:latin typeface="Trebuchet MS"/>
                <a:cs typeface="Trebuchet MS"/>
              </a:rPr>
              <a:t>	</a:t>
            </a:r>
            <a:r>
              <a:rPr sz="3600" spc="114" dirty="0">
                <a:solidFill>
                  <a:srgbClr val="1A1A1A"/>
                </a:solidFill>
                <a:latin typeface="Trebuchet MS"/>
                <a:cs typeface="Trebuchet MS"/>
              </a:rPr>
              <a:t>realizar</a:t>
            </a:r>
            <a:r>
              <a:rPr sz="3600" dirty="0">
                <a:solidFill>
                  <a:srgbClr val="1A1A1A"/>
                </a:solidFill>
                <a:latin typeface="Trebuchet MS"/>
                <a:cs typeface="Trebuchet MS"/>
              </a:rPr>
              <a:t>	</a:t>
            </a:r>
            <a:r>
              <a:rPr lang="es-419" sz="3600" b="1" spc="-140" dirty="0">
                <a:solidFill>
                  <a:srgbClr val="1A1A1A"/>
                </a:solidFill>
                <a:latin typeface="Trebuchet MS"/>
                <a:cs typeface="Trebuchet MS"/>
              </a:rPr>
              <a:t>4</a:t>
            </a:r>
            <a:r>
              <a:rPr sz="3600" b="1" spc="-140" dirty="0">
                <a:solidFill>
                  <a:srgbClr val="1A1A1A"/>
                </a:solidFill>
                <a:latin typeface="Trebuchet MS"/>
                <a:cs typeface="Trebuchet MS"/>
              </a:rPr>
              <a:t> </a:t>
            </a:r>
            <a:r>
              <a:rPr sz="3600" b="1" spc="175" dirty="0">
                <a:solidFill>
                  <a:srgbClr val="1A1A1A"/>
                </a:solidFill>
                <a:latin typeface="Trebuchet MS"/>
                <a:cs typeface="Trebuchet MS"/>
              </a:rPr>
              <a:t>de</a:t>
            </a:r>
            <a:r>
              <a:rPr sz="3600" b="1" spc="335" dirty="0">
                <a:solidFill>
                  <a:srgbClr val="1A1A1A"/>
                </a:solidFill>
                <a:latin typeface="Trebuchet MS"/>
                <a:cs typeface="Trebuchet MS"/>
              </a:rPr>
              <a:t> </a:t>
            </a:r>
            <a:r>
              <a:rPr sz="3600" b="1" spc="275" dirty="0">
                <a:solidFill>
                  <a:srgbClr val="1A1A1A"/>
                </a:solidFill>
                <a:latin typeface="Trebuchet MS"/>
                <a:cs typeface="Trebuchet MS"/>
              </a:rPr>
              <a:t>estos</a:t>
            </a:r>
            <a:r>
              <a:rPr sz="3600" b="1" spc="335" dirty="0">
                <a:solidFill>
                  <a:srgbClr val="1A1A1A"/>
                </a:solidFill>
                <a:latin typeface="Trebuchet MS"/>
                <a:cs typeface="Trebuchet MS"/>
              </a:rPr>
              <a:t> </a:t>
            </a:r>
            <a:r>
              <a:rPr sz="3600" b="1" spc="195" dirty="0">
                <a:solidFill>
                  <a:srgbClr val="1A1A1A"/>
                </a:solidFill>
                <a:latin typeface="Trebuchet MS"/>
                <a:cs typeface="Trebuchet MS"/>
              </a:rPr>
              <a:t>durante</a:t>
            </a:r>
            <a:r>
              <a:rPr sz="3600" b="1" spc="340" dirty="0">
                <a:solidFill>
                  <a:srgbClr val="1A1A1A"/>
                </a:solidFill>
                <a:latin typeface="Trebuchet MS"/>
                <a:cs typeface="Trebuchet MS"/>
              </a:rPr>
              <a:t> </a:t>
            </a:r>
            <a:r>
              <a:rPr sz="3600" b="1" spc="200" dirty="0" err="1">
                <a:solidFill>
                  <a:srgbClr val="1A1A1A"/>
                </a:solidFill>
                <a:latin typeface="Trebuchet MS"/>
                <a:cs typeface="Trebuchet MS"/>
              </a:rPr>
              <a:t>este</a:t>
            </a:r>
            <a:r>
              <a:rPr sz="3600" b="1" spc="335" dirty="0">
                <a:solidFill>
                  <a:srgbClr val="1A1A1A"/>
                </a:solidFill>
                <a:latin typeface="Trebuchet MS"/>
                <a:cs typeface="Trebuchet MS"/>
              </a:rPr>
              <a:t> </a:t>
            </a:r>
            <a:r>
              <a:rPr lang="es-419" sz="3600" b="1" spc="175" dirty="0">
                <a:solidFill>
                  <a:srgbClr val="1A1A1A"/>
                </a:solidFill>
                <a:latin typeface="Trebuchet MS"/>
                <a:cs typeface="Trebuchet MS"/>
              </a:rPr>
              <a:t>año.</a:t>
            </a:r>
            <a:endParaRPr sz="3600" dirty="0">
              <a:latin typeface="Trebuchet MS"/>
              <a:cs typeface="Trebuchet MS"/>
            </a:endParaRPr>
          </a:p>
        </p:txBody>
      </p:sp>
      <p:grpSp>
        <p:nvGrpSpPr>
          <p:cNvPr id="10" name="object 10"/>
          <p:cNvGrpSpPr/>
          <p:nvPr/>
        </p:nvGrpSpPr>
        <p:grpSpPr>
          <a:xfrm>
            <a:off x="856488" y="1054607"/>
            <a:ext cx="10936605" cy="1856739"/>
            <a:chOff x="856488" y="1054607"/>
            <a:chExt cx="10936605" cy="1856739"/>
          </a:xfrm>
        </p:grpSpPr>
        <p:pic>
          <p:nvPicPr>
            <p:cNvPr id="11" name="object 11"/>
            <p:cNvPicPr/>
            <p:nvPr/>
          </p:nvPicPr>
          <p:blipFill>
            <a:blip r:embed="rId3" cstate="print"/>
            <a:stretch>
              <a:fillRect/>
            </a:stretch>
          </p:blipFill>
          <p:spPr>
            <a:xfrm>
              <a:off x="1801368" y="1054607"/>
              <a:ext cx="9991344" cy="1856231"/>
            </a:xfrm>
            <a:prstGeom prst="rect">
              <a:avLst/>
            </a:prstGeom>
          </p:spPr>
        </p:pic>
        <p:pic>
          <p:nvPicPr>
            <p:cNvPr id="12" name="object 12"/>
            <p:cNvPicPr/>
            <p:nvPr/>
          </p:nvPicPr>
          <p:blipFill>
            <a:blip r:embed="rId4" cstate="print"/>
            <a:stretch>
              <a:fillRect/>
            </a:stretch>
          </p:blipFill>
          <p:spPr>
            <a:xfrm>
              <a:off x="856488" y="1109471"/>
              <a:ext cx="920496" cy="868679"/>
            </a:xfrm>
            <a:prstGeom prst="rect">
              <a:avLst/>
            </a:prstGeom>
          </p:spPr>
        </p:pic>
      </p:grpSp>
      <p:pic>
        <p:nvPicPr>
          <p:cNvPr id="13" name="object 13"/>
          <p:cNvPicPr/>
          <p:nvPr/>
        </p:nvPicPr>
        <p:blipFill>
          <a:blip r:embed="rId5" cstate="print"/>
          <a:stretch>
            <a:fillRect/>
          </a:stretch>
        </p:blipFill>
        <p:spPr>
          <a:xfrm>
            <a:off x="13026268" y="641106"/>
            <a:ext cx="1059118" cy="1268845"/>
          </a:xfrm>
          <a:prstGeom prst="rect">
            <a:avLst/>
          </a:prstGeom>
        </p:spPr>
      </p:pic>
      <p:pic>
        <p:nvPicPr>
          <p:cNvPr id="14" name="object 14"/>
          <p:cNvPicPr/>
          <p:nvPr/>
        </p:nvPicPr>
        <p:blipFill>
          <a:blip r:embed="rId6" cstate="print"/>
          <a:stretch>
            <a:fillRect/>
          </a:stretch>
        </p:blipFill>
        <p:spPr>
          <a:xfrm>
            <a:off x="15973105" y="641106"/>
            <a:ext cx="1289818" cy="1268845"/>
          </a:xfrm>
          <a:prstGeom prst="rect">
            <a:avLst/>
          </a:prstGeom>
        </p:spPr>
      </p:pic>
      <p:pic>
        <p:nvPicPr>
          <p:cNvPr id="15" name="object 15"/>
          <p:cNvPicPr/>
          <p:nvPr/>
        </p:nvPicPr>
        <p:blipFill>
          <a:blip r:embed="rId7" cstate="print"/>
          <a:stretch>
            <a:fillRect/>
          </a:stretch>
        </p:blipFill>
        <p:spPr>
          <a:xfrm>
            <a:off x="14404573" y="641106"/>
            <a:ext cx="1247872" cy="1268845"/>
          </a:xfrm>
          <a:prstGeom prst="rect">
            <a:avLst/>
          </a:prstGeom>
        </p:spPr>
      </p:pic>
      <p:pic>
        <p:nvPicPr>
          <p:cNvPr id="16" name="Imagen 15">
            <a:extLst>
              <a:ext uri="{FF2B5EF4-FFF2-40B4-BE49-F238E27FC236}">
                <a16:creationId xmlns:a16="http://schemas.microsoft.com/office/drawing/2014/main" id="{7CF0CA6C-5805-DEB3-D242-B8D18B410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85386" y="7353300"/>
            <a:ext cx="3867778" cy="27116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object 2"/>
          <p:cNvSpPr txBox="1"/>
          <p:nvPr/>
        </p:nvSpPr>
        <p:spPr>
          <a:xfrm>
            <a:off x="2211239" y="5661754"/>
            <a:ext cx="10719435" cy="3222677"/>
          </a:xfrm>
          <a:prstGeom prst="rect">
            <a:avLst/>
          </a:prstGeom>
        </p:spPr>
        <p:txBody>
          <a:bodyPr vert="horz" wrap="square" lIns="0" tIns="11430" rIns="0" bIns="0" rtlCol="0">
            <a:spAutoFit/>
          </a:bodyPr>
          <a:lstStyle/>
          <a:p>
            <a:pPr marL="12700" marR="5080" algn="just">
              <a:lnSpc>
                <a:spcPct val="117500"/>
              </a:lnSpc>
              <a:spcBef>
                <a:spcPts val="90"/>
              </a:spcBef>
            </a:pPr>
            <a:r>
              <a:rPr sz="3600" spc="300" dirty="0">
                <a:solidFill>
                  <a:srgbClr val="1A1A1A"/>
                </a:solidFill>
                <a:latin typeface="Trebuchet MS"/>
                <a:cs typeface="Trebuchet MS"/>
              </a:rPr>
              <a:t>Se</a:t>
            </a:r>
            <a:r>
              <a:rPr sz="3600" spc="-15" dirty="0">
                <a:solidFill>
                  <a:srgbClr val="1A1A1A"/>
                </a:solidFill>
                <a:latin typeface="Trebuchet MS"/>
                <a:cs typeface="Trebuchet MS"/>
              </a:rPr>
              <a:t>  </a:t>
            </a:r>
            <a:r>
              <a:rPr sz="3600" spc="120" dirty="0" err="1">
                <a:solidFill>
                  <a:srgbClr val="1A1A1A"/>
                </a:solidFill>
                <a:latin typeface="Trebuchet MS"/>
                <a:cs typeface="Trebuchet MS"/>
              </a:rPr>
              <a:t>llevará</a:t>
            </a:r>
            <a:r>
              <a:rPr sz="3600" spc="-10" dirty="0">
                <a:solidFill>
                  <a:srgbClr val="1A1A1A"/>
                </a:solidFill>
                <a:latin typeface="Trebuchet MS"/>
                <a:cs typeface="Trebuchet MS"/>
              </a:rPr>
              <a:t>  </a:t>
            </a:r>
            <a:r>
              <a:rPr sz="3600" spc="165" dirty="0">
                <a:solidFill>
                  <a:srgbClr val="1A1A1A"/>
                </a:solidFill>
                <a:latin typeface="Trebuchet MS"/>
                <a:cs typeface="Trebuchet MS"/>
              </a:rPr>
              <a:t>a</a:t>
            </a:r>
            <a:r>
              <a:rPr sz="3600" spc="-10" dirty="0">
                <a:solidFill>
                  <a:srgbClr val="1A1A1A"/>
                </a:solidFill>
                <a:latin typeface="Trebuchet MS"/>
                <a:cs typeface="Trebuchet MS"/>
              </a:rPr>
              <a:t>  </a:t>
            </a:r>
            <a:r>
              <a:rPr sz="3600" spc="285" dirty="0" err="1">
                <a:solidFill>
                  <a:srgbClr val="1A1A1A"/>
                </a:solidFill>
                <a:latin typeface="Trebuchet MS"/>
                <a:cs typeface="Trebuchet MS"/>
              </a:rPr>
              <a:t>cabo</a:t>
            </a:r>
            <a:r>
              <a:rPr sz="3600" spc="-10" dirty="0">
                <a:solidFill>
                  <a:srgbClr val="1A1A1A"/>
                </a:solidFill>
                <a:latin typeface="Trebuchet MS"/>
                <a:cs typeface="Trebuchet MS"/>
              </a:rPr>
              <a:t>  </a:t>
            </a:r>
            <a:r>
              <a:rPr lang="es-419" sz="3600" b="1" spc="-10" dirty="0">
                <a:solidFill>
                  <a:srgbClr val="1A1A1A"/>
                </a:solidFill>
                <a:latin typeface="Trebuchet MS"/>
                <a:cs typeface="Trebuchet MS"/>
              </a:rPr>
              <a:t>2</a:t>
            </a:r>
            <a:r>
              <a:rPr sz="3600" b="1" spc="-50" dirty="0">
                <a:solidFill>
                  <a:srgbClr val="1A1A1A"/>
                </a:solidFill>
                <a:latin typeface="Trebuchet MS"/>
                <a:cs typeface="Trebuchet MS"/>
              </a:rPr>
              <a:t> </a:t>
            </a:r>
            <a:r>
              <a:rPr sz="3600" b="1" spc="310" dirty="0" err="1">
                <a:solidFill>
                  <a:srgbClr val="1A1A1A"/>
                </a:solidFill>
                <a:latin typeface="Trebuchet MS"/>
                <a:cs typeface="Trebuchet MS"/>
              </a:rPr>
              <a:t>sesi</a:t>
            </a:r>
            <a:r>
              <a:rPr lang="es-ES" sz="3600" b="1" spc="310" dirty="0" err="1">
                <a:solidFill>
                  <a:srgbClr val="1A1A1A"/>
                </a:solidFill>
                <a:latin typeface="Trebuchet MS"/>
                <a:cs typeface="Trebuchet MS"/>
              </a:rPr>
              <a:t>ones</a:t>
            </a:r>
            <a:r>
              <a:rPr lang="es-419" sz="3600" b="1" spc="310" dirty="0">
                <a:solidFill>
                  <a:srgbClr val="1A1A1A"/>
                </a:solidFill>
                <a:latin typeface="Trebuchet MS"/>
                <a:cs typeface="Trebuchet MS"/>
              </a:rPr>
              <a:t> del  Consejo Directivo y 1 sesión del Consejo Acádemico</a:t>
            </a:r>
            <a:r>
              <a:rPr sz="3600" spc="180" dirty="0">
                <a:solidFill>
                  <a:srgbClr val="1A1A1A"/>
                </a:solidFill>
                <a:latin typeface="Trebuchet MS"/>
                <a:cs typeface="Trebuchet MS"/>
              </a:rPr>
              <a:t>, </a:t>
            </a:r>
            <a:r>
              <a:rPr sz="3600" spc="195" dirty="0">
                <a:solidFill>
                  <a:srgbClr val="1A1A1A"/>
                </a:solidFill>
                <a:latin typeface="Trebuchet MS"/>
                <a:cs typeface="Trebuchet MS"/>
              </a:rPr>
              <a:t>pudiendo</a:t>
            </a:r>
            <a:r>
              <a:rPr sz="3600" spc="305" dirty="0">
                <a:solidFill>
                  <a:srgbClr val="1A1A1A"/>
                </a:solidFill>
                <a:latin typeface="Trebuchet MS"/>
                <a:cs typeface="Trebuchet MS"/>
              </a:rPr>
              <a:t>  </a:t>
            </a:r>
            <a:r>
              <a:rPr sz="3600" spc="150" dirty="0">
                <a:solidFill>
                  <a:srgbClr val="1A1A1A"/>
                </a:solidFill>
                <a:latin typeface="Trebuchet MS"/>
                <a:cs typeface="Trebuchet MS"/>
              </a:rPr>
              <a:t>realizarse</a:t>
            </a:r>
            <a:r>
              <a:rPr sz="3600" spc="310" dirty="0">
                <a:solidFill>
                  <a:srgbClr val="1A1A1A"/>
                </a:solidFill>
                <a:latin typeface="Trebuchet MS"/>
                <a:cs typeface="Trebuchet MS"/>
              </a:rPr>
              <a:t>  </a:t>
            </a:r>
            <a:r>
              <a:rPr sz="3600" spc="185" dirty="0">
                <a:solidFill>
                  <a:srgbClr val="1A1A1A"/>
                </a:solidFill>
                <a:latin typeface="Trebuchet MS"/>
                <a:cs typeface="Trebuchet MS"/>
              </a:rPr>
              <a:t>sesiones</a:t>
            </a:r>
            <a:r>
              <a:rPr sz="3600" spc="305" dirty="0">
                <a:solidFill>
                  <a:srgbClr val="1A1A1A"/>
                </a:solidFill>
                <a:latin typeface="Trebuchet MS"/>
                <a:cs typeface="Trebuchet MS"/>
              </a:rPr>
              <a:t>  </a:t>
            </a:r>
            <a:r>
              <a:rPr sz="3600" spc="150" dirty="0">
                <a:solidFill>
                  <a:srgbClr val="1A1A1A"/>
                </a:solidFill>
                <a:latin typeface="Trebuchet MS"/>
                <a:cs typeface="Trebuchet MS"/>
              </a:rPr>
              <a:t>extraordinarias </a:t>
            </a:r>
            <a:r>
              <a:rPr sz="3600" spc="235" dirty="0" err="1">
                <a:solidFill>
                  <a:srgbClr val="1A1A1A"/>
                </a:solidFill>
                <a:latin typeface="Trebuchet MS"/>
                <a:cs typeface="Trebuchet MS"/>
              </a:rPr>
              <a:t>cuando</a:t>
            </a:r>
            <a:r>
              <a:rPr sz="3600" spc="415" dirty="0">
                <a:solidFill>
                  <a:srgbClr val="1A1A1A"/>
                </a:solidFill>
                <a:latin typeface="Trebuchet MS"/>
                <a:cs typeface="Trebuchet MS"/>
              </a:rPr>
              <a:t> </a:t>
            </a:r>
            <a:r>
              <a:rPr sz="3600" spc="220" dirty="0">
                <a:solidFill>
                  <a:srgbClr val="1A1A1A"/>
                </a:solidFill>
                <a:latin typeface="Trebuchet MS"/>
                <a:cs typeface="Trebuchet MS"/>
              </a:rPr>
              <a:t>s</a:t>
            </a:r>
            <a:r>
              <a:rPr lang="es-419" sz="3600" spc="220" dirty="0">
                <a:solidFill>
                  <a:srgbClr val="1A1A1A"/>
                </a:solidFill>
                <a:latin typeface="Trebuchet MS"/>
                <a:cs typeface="Trebuchet MS"/>
              </a:rPr>
              <a:t>e considere conveniente</a:t>
            </a:r>
            <a:r>
              <a:rPr sz="3600" spc="150" dirty="0">
                <a:solidFill>
                  <a:srgbClr val="1A1A1A"/>
                </a:solidFill>
                <a:latin typeface="Trebuchet MS"/>
                <a:cs typeface="Trebuchet MS"/>
              </a:rPr>
              <a:t>.</a:t>
            </a:r>
            <a:endParaRPr sz="3600" dirty="0">
              <a:latin typeface="Trebuchet MS"/>
              <a:cs typeface="Trebuchet MS"/>
            </a:endParaRPr>
          </a:p>
        </p:txBody>
      </p:sp>
      <p:grpSp>
        <p:nvGrpSpPr>
          <p:cNvPr id="3" name="object 3"/>
          <p:cNvGrpSpPr/>
          <p:nvPr/>
        </p:nvGrpSpPr>
        <p:grpSpPr>
          <a:xfrm>
            <a:off x="679704" y="1054607"/>
            <a:ext cx="11378565" cy="1716405"/>
            <a:chOff x="679704" y="1054607"/>
            <a:chExt cx="11378565" cy="1716405"/>
          </a:xfrm>
        </p:grpSpPr>
        <p:pic>
          <p:nvPicPr>
            <p:cNvPr id="4" name="object 4"/>
            <p:cNvPicPr/>
            <p:nvPr/>
          </p:nvPicPr>
          <p:blipFill>
            <a:blip r:embed="rId3" cstate="print"/>
            <a:stretch>
              <a:fillRect/>
            </a:stretch>
          </p:blipFill>
          <p:spPr>
            <a:xfrm>
              <a:off x="1792223" y="1054607"/>
              <a:ext cx="10265664" cy="1716024"/>
            </a:xfrm>
            <a:prstGeom prst="rect">
              <a:avLst/>
            </a:prstGeom>
          </p:spPr>
        </p:pic>
        <p:pic>
          <p:nvPicPr>
            <p:cNvPr id="5" name="object 5"/>
            <p:cNvPicPr/>
            <p:nvPr/>
          </p:nvPicPr>
          <p:blipFill>
            <a:blip r:embed="rId4" cstate="print"/>
            <a:stretch>
              <a:fillRect/>
            </a:stretch>
          </p:blipFill>
          <p:spPr>
            <a:xfrm>
              <a:off x="679704" y="1109471"/>
              <a:ext cx="1142999" cy="868679"/>
            </a:xfrm>
            <a:prstGeom prst="rect">
              <a:avLst/>
            </a:prstGeom>
          </p:spPr>
        </p:pic>
      </p:grpSp>
      <p:grpSp>
        <p:nvGrpSpPr>
          <p:cNvPr id="10" name="object 10"/>
          <p:cNvGrpSpPr/>
          <p:nvPr/>
        </p:nvGrpSpPr>
        <p:grpSpPr>
          <a:xfrm>
            <a:off x="499872" y="3361943"/>
            <a:ext cx="11558270" cy="1716405"/>
            <a:chOff x="499872" y="3361943"/>
            <a:chExt cx="11558270" cy="1716405"/>
          </a:xfrm>
        </p:grpSpPr>
        <p:pic>
          <p:nvPicPr>
            <p:cNvPr id="11" name="object 11"/>
            <p:cNvPicPr/>
            <p:nvPr/>
          </p:nvPicPr>
          <p:blipFill>
            <a:blip r:embed="rId5" cstate="print"/>
            <a:stretch>
              <a:fillRect/>
            </a:stretch>
          </p:blipFill>
          <p:spPr>
            <a:xfrm>
              <a:off x="1758696" y="3361943"/>
              <a:ext cx="10299191" cy="1716024"/>
            </a:xfrm>
            <a:prstGeom prst="rect">
              <a:avLst/>
            </a:prstGeom>
          </p:spPr>
        </p:pic>
        <p:pic>
          <p:nvPicPr>
            <p:cNvPr id="12" name="object 12"/>
            <p:cNvPicPr/>
            <p:nvPr/>
          </p:nvPicPr>
          <p:blipFill>
            <a:blip r:embed="rId6" cstate="print"/>
            <a:stretch>
              <a:fillRect/>
            </a:stretch>
          </p:blipFill>
          <p:spPr>
            <a:xfrm>
              <a:off x="499872" y="3361943"/>
              <a:ext cx="1365504" cy="868679"/>
            </a:xfrm>
            <a:prstGeom prst="rect">
              <a:avLst/>
            </a:prstGeom>
          </p:spPr>
        </p:pic>
      </p:grpSp>
      <p:pic>
        <p:nvPicPr>
          <p:cNvPr id="13" name="object 13"/>
          <p:cNvPicPr/>
          <p:nvPr/>
        </p:nvPicPr>
        <p:blipFill>
          <a:blip r:embed="rId7" cstate="print"/>
          <a:stretch>
            <a:fillRect/>
          </a:stretch>
        </p:blipFill>
        <p:spPr>
          <a:xfrm>
            <a:off x="13250174" y="485049"/>
            <a:ext cx="1059118" cy="1268845"/>
          </a:xfrm>
          <a:prstGeom prst="rect">
            <a:avLst/>
          </a:prstGeom>
        </p:spPr>
      </p:pic>
      <p:pic>
        <p:nvPicPr>
          <p:cNvPr id="14" name="object 14"/>
          <p:cNvPicPr/>
          <p:nvPr/>
        </p:nvPicPr>
        <p:blipFill>
          <a:blip r:embed="rId8" cstate="print"/>
          <a:stretch>
            <a:fillRect/>
          </a:stretch>
        </p:blipFill>
        <p:spPr>
          <a:xfrm>
            <a:off x="16197011" y="485049"/>
            <a:ext cx="1289818" cy="1268845"/>
          </a:xfrm>
          <a:prstGeom prst="rect">
            <a:avLst/>
          </a:prstGeom>
        </p:spPr>
      </p:pic>
      <p:pic>
        <p:nvPicPr>
          <p:cNvPr id="15" name="object 15"/>
          <p:cNvPicPr/>
          <p:nvPr/>
        </p:nvPicPr>
        <p:blipFill>
          <a:blip r:embed="rId9" cstate="print"/>
          <a:stretch>
            <a:fillRect/>
          </a:stretch>
        </p:blipFill>
        <p:spPr>
          <a:xfrm>
            <a:off x="14628510" y="485049"/>
            <a:ext cx="1247872" cy="1268845"/>
          </a:xfrm>
          <a:prstGeom prst="rect">
            <a:avLst/>
          </a:prstGeom>
        </p:spPr>
      </p:pic>
      <p:pic>
        <p:nvPicPr>
          <p:cNvPr id="16" name="Imagen 15">
            <a:extLst>
              <a:ext uri="{FF2B5EF4-FFF2-40B4-BE49-F238E27FC236}">
                <a16:creationId xmlns:a16="http://schemas.microsoft.com/office/drawing/2014/main" id="{359757E4-0F77-6218-8986-B04E4102C647}"/>
              </a:ext>
            </a:extLst>
          </p:cNvPr>
          <p:cNvPicPr>
            <a:picLocks noChangeAspect="1"/>
          </p:cNvPicPr>
          <p:nvPr/>
        </p:nvPicPr>
        <p:blipFill rotWithShape="1">
          <a:blip r:embed="rId10">
            <a:extLst>
              <a:ext uri="{28A0092B-C50C-407E-A947-70E740481C1C}">
                <a14:useLocalDpi xmlns:a14="http://schemas.microsoft.com/office/drawing/2010/main" val="0"/>
              </a:ext>
            </a:extLst>
          </a:blip>
          <a:srcRect b="10185"/>
          <a:stretch/>
        </p:blipFill>
        <p:spPr>
          <a:xfrm>
            <a:off x="13255185" y="6362700"/>
            <a:ext cx="4572000" cy="3450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object 2"/>
          <p:cNvSpPr txBox="1"/>
          <p:nvPr/>
        </p:nvSpPr>
        <p:spPr>
          <a:xfrm>
            <a:off x="1916223" y="3538817"/>
            <a:ext cx="8505825" cy="1296670"/>
          </a:xfrm>
          <a:prstGeom prst="rect">
            <a:avLst/>
          </a:prstGeom>
        </p:spPr>
        <p:txBody>
          <a:bodyPr vert="horz" wrap="square" lIns="0" tIns="99060" rIns="0" bIns="0" rtlCol="0">
            <a:spAutoFit/>
          </a:bodyPr>
          <a:lstStyle/>
          <a:p>
            <a:pPr marL="12700">
              <a:lnSpc>
                <a:spcPct val="100000"/>
              </a:lnSpc>
              <a:spcBef>
                <a:spcPts val="780"/>
              </a:spcBef>
              <a:tabLst>
                <a:tab pos="1116330" algn="l"/>
                <a:tab pos="4075429" algn="l"/>
                <a:tab pos="5028565" algn="l"/>
              </a:tabLst>
            </a:pPr>
            <a:r>
              <a:rPr sz="3600" spc="265" dirty="0">
                <a:solidFill>
                  <a:srgbClr val="1A1A1A"/>
                </a:solidFill>
                <a:latin typeface="Trebuchet MS"/>
                <a:cs typeface="Trebuchet MS"/>
              </a:rPr>
              <a:t>Se</a:t>
            </a:r>
            <a:r>
              <a:rPr sz="3600" dirty="0">
                <a:solidFill>
                  <a:srgbClr val="1A1A1A"/>
                </a:solidFill>
                <a:latin typeface="Trebuchet MS"/>
                <a:cs typeface="Trebuchet MS"/>
              </a:rPr>
              <a:t>	</a:t>
            </a:r>
            <a:r>
              <a:rPr sz="3600" spc="135" dirty="0">
                <a:solidFill>
                  <a:srgbClr val="1A1A1A"/>
                </a:solidFill>
                <a:latin typeface="Trebuchet MS"/>
                <a:cs typeface="Trebuchet MS"/>
              </a:rPr>
              <a:t>mantendrá</a:t>
            </a:r>
            <a:r>
              <a:rPr sz="3600" dirty="0">
                <a:solidFill>
                  <a:srgbClr val="1A1A1A"/>
                </a:solidFill>
                <a:latin typeface="Trebuchet MS"/>
                <a:cs typeface="Trebuchet MS"/>
              </a:rPr>
              <a:t>	</a:t>
            </a:r>
            <a:r>
              <a:rPr sz="3600" spc="35" dirty="0">
                <a:solidFill>
                  <a:srgbClr val="1A1A1A"/>
                </a:solidFill>
                <a:latin typeface="Trebuchet MS"/>
                <a:cs typeface="Trebuchet MS"/>
              </a:rPr>
              <a:t>la</a:t>
            </a:r>
            <a:r>
              <a:rPr sz="3600" dirty="0">
                <a:solidFill>
                  <a:srgbClr val="1A1A1A"/>
                </a:solidFill>
                <a:latin typeface="Trebuchet MS"/>
                <a:cs typeface="Trebuchet MS"/>
              </a:rPr>
              <a:t>	</a:t>
            </a:r>
            <a:r>
              <a:rPr sz="3600" spc="175" dirty="0">
                <a:solidFill>
                  <a:srgbClr val="1A1A1A"/>
                </a:solidFill>
                <a:latin typeface="Trebuchet MS"/>
                <a:cs typeface="Trebuchet MS"/>
              </a:rPr>
              <a:t>actualización</a:t>
            </a:r>
            <a:endParaRPr sz="3600">
              <a:latin typeface="Trebuchet MS"/>
              <a:cs typeface="Trebuchet MS"/>
            </a:endParaRPr>
          </a:p>
          <a:p>
            <a:pPr marL="12700">
              <a:lnSpc>
                <a:spcPct val="100000"/>
              </a:lnSpc>
              <a:spcBef>
                <a:spcPts val="685"/>
              </a:spcBef>
              <a:tabLst>
                <a:tab pos="2540635" algn="l"/>
                <a:tab pos="3077210" algn="l"/>
                <a:tab pos="5499100" algn="l"/>
                <a:tab pos="6560820" algn="l"/>
                <a:tab pos="7285990" algn="l"/>
              </a:tabLst>
            </a:pPr>
            <a:r>
              <a:rPr sz="3600" spc="250" dirty="0">
                <a:solidFill>
                  <a:srgbClr val="1A1A1A"/>
                </a:solidFill>
                <a:latin typeface="Trebuchet MS"/>
                <a:cs typeface="Trebuchet MS"/>
              </a:rPr>
              <a:t>aprobada</a:t>
            </a:r>
            <a:r>
              <a:rPr sz="3600" dirty="0">
                <a:solidFill>
                  <a:srgbClr val="1A1A1A"/>
                </a:solidFill>
                <a:latin typeface="Trebuchet MS"/>
                <a:cs typeface="Trebuchet MS"/>
              </a:rPr>
              <a:t>	</a:t>
            </a:r>
            <a:r>
              <a:rPr sz="3600" spc="-50" dirty="0">
                <a:solidFill>
                  <a:srgbClr val="1A1A1A"/>
                </a:solidFill>
                <a:latin typeface="Trebuchet MS"/>
                <a:cs typeface="Trebuchet MS"/>
              </a:rPr>
              <a:t>y</a:t>
            </a:r>
            <a:r>
              <a:rPr sz="3600" dirty="0">
                <a:solidFill>
                  <a:srgbClr val="1A1A1A"/>
                </a:solidFill>
                <a:latin typeface="Trebuchet MS"/>
                <a:cs typeface="Trebuchet MS"/>
              </a:rPr>
              <a:t>	</a:t>
            </a:r>
            <a:r>
              <a:rPr sz="3600" spc="195" dirty="0">
                <a:solidFill>
                  <a:srgbClr val="1A1A1A"/>
                </a:solidFill>
                <a:latin typeface="Trebuchet MS"/>
                <a:cs typeface="Trebuchet MS"/>
              </a:rPr>
              <a:t>expedida</a:t>
            </a:r>
            <a:r>
              <a:rPr sz="3600" dirty="0">
                <a:solidFill>
                  <a:srgbClr val="1A1A1A"/>
                </a:solidFill>
                <a:latin typeface="Trebuchet MS"/>
                <a:cs typeface="Trebuchet MS"/>
              </a:rPr>
              <a:t>	</a:t>
            </a:r>
            <a:r>
              <a:rPr sz="3600" spc="75" dirty="0">
                <a:solidFill>
                  <a:srgbClr val="1A1A1A"/>
                </a:solidFill>
                <a:latin typeface="Trebuchet MS"/>
                <a:cs typeface="Trebuchet MS"/>
              </a:rPr>
              <a:t>por</a:t>
            </a:r>
            <a:r>
              <a:rPr sz="3600" dirty="0">
                <a:solidFill>
                  <a:srgbClr val="1A1A1A"/>
                </a:solidFill>
                <a:latin typeface="Trebuchet MS"/>
                <a:cs typeface="Trebuchet MS"/>
              </a:rPr>
              <a:t>	</a:t>
            </a:r>
            <a:r>
              <a:rPr sz="3600" spc="-25" dirty="0">
                <a:solidFill>
                  <a:srgbClr val="1A1A1A"/>
                </a:solidFill>
                <a:latin typeface="Trebuchet MS"/>
                <a:cs typeface="Trebuchet MS"/>
              </a:rPr>
              <a:t>el</a:t>
            </a:r>
            <a:r>
              <a:rPr sz="3600" dirty="0">
                <a:solidFill>
                  <a:srgbClr val="1A1A1A"/>
                </a:solidFill>
                <a:latin typeface="Trebuchet MS"/>
                <a:cs typeface="Trebuchet MS"/>
              </a:rPr>
              <a:t>	</a:t>
            </a:r>
            <a:r>
              <a:rPr sz="3600" spc="90" dirty="0">
                <a:solidFill>
                  <a:srgbClr val="1A1A1A"/>
                </a:solidFill>
                <a:latin typeface="Trebuchet MS"/>
                <a:cs typeface="Trebuchet MS"/>
              </a:rPr>
              <a:t>Pleno</a:t>
            </a:r>
            <a:endParaRPr sz="3600">
              <a:latin typeface="Trebuchet MS"/>
              <a:cs typeface="Trebuchet MS"/>
            </a:endParaRPr>
          </a:p>
        </p:txBody>
      </p:sp>
      <p:sp>
        <p:nvSpPr>
          <p:cNvPr id="3" name="object 3"/>
          <p:cNvSpPr txBox="1"/>
          <p:nvPr/>
        </p:nvSpPr>
        <p:spPr>
          <a:xfrm>
            <a:off x="10527353" y="3538817"/>
            <a:ext cx="5012690" cy="1296670"/>
          </a:xfrm>
          <a:prstGeom prst="rect">
            <a:avLst/>
          </a:prstGeom>
        </p:spPr>
        <p:txBody>
          <a:bodyPr vert="horz" wrap="square" lIns="0" tIns="12700" rIns="0" bIns="0" rtlCol="0">
            <a:spAutoFit/>
          </a:bodyPr>
          <a:lstStyle/>
          <a:p>
            <a:pPr marL="223520" marR="5080" indent="-211454">
              <a:lnSpc>
                <a:spcPct val="115799"/>
              </a:lnSpc>
              <a:spcBef>
                <a:spcPts val="100"/>
              </a:spcBef>
              <a:tabLst>
                <a:tab pos="1114425" algn="l"/>
                <a:tab pos="1241425" algn="l"/>
                <a:tab pos="2067560" algn="l"/>
                <a:tab pos="3719829" algn="l"/>
                <a:tab pos="4605020" algn="l"/>
              </a:tabLst>
            </a:pPr>
            <a:r>
              <a:rPr sz="3600" spc="120" dirty="0">
                <a:solidFill>
                  <a:srgbClr val="1A1A1A"/>
                </a:solidFill>
                <a:latin typeface="Trebuchet MS"/>
                <a:cs typeface="Trebuchet MS"/>
              </a:rPr>
              <a:t>de</a:t>
            </a:r>
            <a:r>
              <a:rPr sz="3600" dirty="0">
                <a:solidFill>
                  <a:srgbClr val="1A1A1A"/>
                </a:solidFill>
                <a:latin typeface="Trebuchet MS"/>
                <a:cs typeface="Trebuchet MS"/>
              </a:rPr>
              <a:t>	</a:t>
            </a:r>
            <a:r>
              <a:rPr sz="3600" spc="35" dirty="0">
                <a:solidFill>
                  <a:srgbClr val="1A1A1A"/>
                </a:solidFill>
                <a:latin typeface="Trebuchet MS"/>
                <a:cs typeface="Trebuchet MS"/>
              </a:rPr>
              <a:t>la</a:t>
            </a:r>
            <a:r>
              <a:rPr sz="3600" dirty="0">
                <a:solidFill>
                  <a:srgbClr val="1A1A1A"/>
                </a:solidFill>
                <a:latin typeface="Trebuchet MS"/>
                <a:cs typeface="Trebuchet MS"/>
              </a:rPr>
              <a:t>	</a:t>
            </a:r>
            <a:r>
              <a:rPr sz="3600" spc="125" dirty="0">
                <a:solidFill>
                  <a:srgbClr val="1A1A1A"/>
                </a:solidFill>
                <a:latin typeface="Trebuchet MS"/>
                <a:cs typeface="Trebuchet MS"/>
              </a:rPr>
              <a:t>normatividad </a:t>
            </a:r>
            <a:r>
              <a:rPr sz="3600" spc="65" dirty="0">
                <a:solidFill>
                  <a:srgbClr val="1A1A1A"/>
                </a:solidFill>
                <a:latin typeface="Trebuchet MS"/>
                <a:cs typeface="Trebuchet MS"/>
              </a:rPr>
              <a:t>del</a:t>
            </a:r>
            <a:r>
              <a:rPr sz="3600" dirty="0">
                <a:solidFill>
                  <a:srgbClr val="1A1A1A"/>
                </a:solidFill>
                <a:latin typeface="Trebuchet MS"/>
                <a:cs typeface="Trebuchet MS"/>
              </a:rPr>
              <a:t>		</a:t>
            </a:r>
            <a:r>
              <a:rPr sz="3600" spc="254" dirty="0">
                <a:solidFill>
                  <a:srgbClr val="1A1A1A"/>
                </a:solidFill>
                <a:latin typeface="Trebuchet MS"/>
                <a:cs typeface="Trebuchet MS"/>
              </a:rPr>
              <a:t>Congreso</a:t>
            </a:r>
            <a:r>
              <a:rPr sz="3600" dirty="0">
                <a:solidFill>
                  <a:srgbClr val="1A1A1A"/>
                </a:solidFill>
                <a:latin typeface="Trebuchet MS"/>
                <a:cs typeface="Trebuchet MS"/>
              </a:rPr>
              <a:t>	</a:t>
            </a:r>
            <a:r>
              <a:rPr sz="3600" spc="120" dirty="0">
                <a:solidFill>
                  <a:srgbClr val="1A1A1A"/>
                </a:solidFill>
                <a:latin typeface="Trebuchet MS"/>
                <a:cs typeface="Trebuchet MS"/>
              </a:rPr>
              <a:t>de</a:t>
            </a:r>
            <a:r>
              <a:rPr sz="3600" dirty="0">
                <a:solidFill>
                  <a:srgbClr val="1A1A1A"/>
                </a:solidFill>
                <a:latin typeface="Trebuchet MS"/>
                <a:cs typeface="Trebuchet MS"/>
              </a:rPr>
              <a:t>	</a:t>
            </a:r>
            <a:r>
              <a:rPr sz="3600" spc="35" dirty="0">
                <a:solidFill>
                  <a:srgbClr val="1A1A1A"/>
                </a:solidFill>
                <a:latin typeface="Trebuchet MS"/>
                <a:cs typeface="Trebuchet MS"/>
              </a:rPr>
              <a:t>la</a:t>
            </a:r>
            <a:endParaRPr sz="3600">
              <a:latin typeface="Trebuchet MS"/>
              <a:cs typeface="Trebuchet MS"/>
            </a:endParaRPr>
          </a:p>
        </p:txBody>
      </p:sp>
      <p:sp>
        <p:nvSpPr>
          <p:cNvPr id="4" name="object 4"/>
          <p:cNvSpPr txBox="1"/>
          <p:nvPr/>
        </p:nvSpPr>
        <p:spPr>
          <a:xfrm>
            <a:off x="1916223" y="4809543"/>
            <a:ext cx="13623290" cy="2567305"/>
          </a:xfrm>
          <a:prstGeom prst="rect">
            <a:avLst/>
          </a:prstGeom>
        </p:spPr>
        <p:txBody>
          <a:bodyPr vert="horz" wrap="square" lIns="0" tIns="12700" rIns="0" bIns="0" rtlCol="0">
            <a:spAutoFit/>
          </a:bodyPr>
          <a:lstStyle/>
          <a:p>
            <a:pPr marL="12700" marR="5080" algn="just">
              <a:lnSpc>
                <a:spcPct val="115799"/>
              </a:lnSpc>
              <a:spcBef>
                <a:spcPts val="100"/>
              </a:spcBef>
            </a:pPr>
            <a:r>
              <a:rPr sz="3600" spc="270" dirty="0">
                <a:solidFill>
                  <a:srgbClr val="1A1A1A"/>
                </a:solidFill>
                <a:latin typeface="Trebuchet MS"/>
                <a:cs typeface="Trebuchet MS"/>
              </a:rPr>
              <a:t>Ciudad</a:t>
            </a:r>
            <a:r>
              <a:rPr sz="3600" spc="730" dirty="0">
                <a:solidFill>
                  <a:srgbClr val="1A1A1A"/>
                </a:solidFill>
                <a:latin typeface="Trebuchet MS"/>
                <a:cs typeface="Trebuchet MS"/>
              </a:rPr>
              <a:t> </a:t>
            </a:r>
            <a:r>
              <a:rPr sz="3600" spc="145" dirty="0">
                <a:solidFill>
                  <a:srgbClr val="1A1A1A"/>
                </a:solidFill>
                <a:latin typeface="Trebuchet MS"/>
                <a:cs typeface="Trebuchet MS"/>
              </a:rPr>
              <a:t>de</a:t>
            </a:r>
            <a:r>
              <a:rPr sz="3600" spc="735" dirty="0">
                <a:solidFill>
                  <a:srgbClr val="1A1A1A"/>
                </a:solidFill>
                <a:latin typeface="Trebuchet MS"/>
                <a:cs typeface="Trebuchet MS"/>
              </a:rPr>
              <a:t> </a:t>
            </a:r>
            <a:r>
              <a:rPr sz="3600" spc="204" dirty="0">
                <a:solidFill>
                  <a:srgbClr val="1A1A1A"/>
                </a:solidFill>
                <a:latin typeface="Trebuchet MS"/>
                <a:cs typeface="Trebuchet MS"/>
              </a:rPr>
              <a:t>México</a:t>
            </a:r>
            <a:r>
              <a:rPr sz="3600" spc="735" dirty="0">
                <a:solidFill>
                  <a:srgbClr val="1A1A1A"/>
                </a:solidFill>
                <a:latin typeface="Trebuchet MS"/>
                <a:cs typeface="Trebuchet MS"/>
              </a:rPr>
              <a:t> </a:t>
            </a:r>
            <a:r>
              <a:rPr sz="3600" dirty="0">
                <a:solidFill>
                  <a:srgbClr val="1A1A1A"/>
                </a:solidFill>
                <a:latin typeface="Trebuchet MS"/>
                <a:cs typeface="Trebuchet MS"/>
              </a:rPr>
              <a:t>y</a:t>
            </a:r>
            <a:r>
              <a:rPr sz="3600" spc="735" dirty="0">
                <a:solidFill>
                  <a:srgbClr val="1A1A1A"/>
                </a:solidFill>
                <a:latin typeface="Trebuchet MS"/>
                <a:cs typeface="Trebuchet MS"/>
              </a:rPr>
              <a:t> </a:t>
            </a:r>
            <a:r>
              <a:rPr sz="3600" spc="120" dirty="0">
                <a:solidFill>
                  <a:srgbClr val="1A1A1A"/>
                </a:solidFill>
                <a:latin typeface="Trebuchet MS"/>
                <a:cs typeface="Trebuchet MS"/>
              </a:rPr>
              <a:t>se</a:t>
            </a:r>
            <a:r>
              <a:rPr sz="3600" spc="735" dirty="0">
                <a:solidFill>
                  <a:srgbClr val="1A1A1A"/>
                </a:solidFill>
                <a:latin typeface="Trebuchet MS"/>
                <a:cs typeface="Trebuchet MS"/>
              </a:rPr>
              <a:t> </a:t>
            </a:r>
            <a:r>
              <a:rPr sz="3600" spc="130" dirty="0">
                <a:solidFill>
                  <a:srgbClr val="1A1A1A"/>
                </a:solidFill>
                <a:latin typeface="Trebuchet MS"/>
                <a:cs typeface="Trebuchet MS"/>
              </a:rPr>
              <a:t>difundirá</a:t>
            </a:r>
            <a:r>
              <a:rPr sz="3600" spc="735" dirty="0">
                <a:solidFill>
                  <a:srgbClr val="1A1A1A"/>
                </a:solidFill>
                <a:latin typeface="Trebuchet MS"/>
                <a:cs typeface="Trebuchet MS"/>
              </a:rPr>
              <a:t> </a:t>
            </a:r>
            <a:r>
              <a:rPr sz="3600" spc="150" dirty="0">
                <a:solidFill>
                  <a:srgbClr val="1A1A1A"/>
                </a:solidFill>
                <a:latin typeface="Trebuchet MS"/>
                <a:cs typeface="Trebuchet MS"/>
              </a:rPr>
              <a:t>a</a:t>
            </a:r>
            <a:r>
              <a:rPr sz="3600" spc="735" dirty="0">
                <a:solidFill>
                  <a:srgbClr val="1A1A1A"/>
                </a:solidFill>
                <a:latin typeface="Trebuchet MS"/>
                <a:cs typeface="Trebuchet MS"/>
              </a:rPr>
              <a:t> </a:t>
            </a:r>
            <a:r>
              <a:rPr sz="3600" spc="105" dirty="0">
                <a:solidFill>
                  <a:srgbClr val="1A1A1A"/>
                </a:solidFill>
                <a:latin typeface="Trebuchet MS"/>
                <a:cs typeface="Trebuchet MS"/>
              </a:rPr>
              <a:t>través</a:t>
            </a:r>
            <a:r>
              <a:rPr sz="3600" spc="735" dirty="0">
                <a:solidFill>
                  <a:srgbClr val="1A1A1A"/>
                </a:solidFill>
                <a:latin typeface="Trebuchet MS"/>
                <a:cs typeface="Trebuchet MS"/>
              </a:rPr>
              <a:t> </a:t>
            </a:r>
            <a:r>
              <a:rPr sz="3600" spc="145" dirty="0">
                <a:solidFill>
                  <a:srgbClr val="1A1A1A"/>
                </a:solidFill>
                <a:latin typeface="Trebuchet MS"/>
                <a:cs typeface="Trebuchet MS"/>
              </a:rPr>
              <a:t>de</a:t>
            </a:r>
            <a:r>
              <a:rPr sz="3600" spc="735" dirty="0">
                <a:solidFill>
                  <a:srgbClr val="1A1A1A"/>
                </a:solidFill>
                <a:latin typeface="Trebuchet MS"/>
                <a:cs typeface="Trebuchet MS"/>
              </a:rPr>
              <a:t> </a:t>
            </a:r>
            <a:r>
              <a:rPr sz="3600" spc="60" dirty="0">
                <a:solidFill>
                  <a:srgbClr val="1A1A1A"/>
                </a:solidFill>
                <a:latin typeface="Trebuchet MS"/>
                <a:cs typeface="Trebuchet MS"/>
              </a:rPr>
              <a:t>la</a:t>
            </a:r>
            <a:r>
              <a:rPr sz="3600" spc="735" dirty="0">
                <a:solidFill>
                  <a:srgbClr val="1A1A1A"/>
                </a:solidFill>
                <a:latin typeface="Trebuchet MS"/>
                <a:cs typeface="Trebuchet MS"/>
              </a:rPr>
              <a:t> </a:t>
            </a:r>
            <a:r>
              <a:rPr sz="3600" spc="250" dirty="0">
                <a:solidFill>
                  <a:srgbClr val="1A1A1A"/>
                </a:solidFill>
                <a:latin typeface="Trebuchet MS"/>
                <a:cs typeface="Trebuchet MS"/>
              </a:rPr>
              <a:t>página</a:t>
            </a:r>
            <a:r>
              <a:rPr sz="3600" spc="735" dirty="0">
                <a:solidFill>
                  <a:srgbClr val="1A1A1A"/>
                </a:solidFill>
                <a:latin typeface="Trebuchet MS"/>
                <a:cs typeface="Trebuchet MS"/>
              </a:rPr>
              <a:t> </a:t>
            </a:r>
            <a:r>
              <a:rPr sz="3600" spc="70" dirty="0">
                <a:solidFill>
                  <a:srgbClr val="1A1A1A"/>
                </a:solidFill>
                <a:latin typeface="Trebuchet MS"/>
                <a:cs typeface="Trebuchet MS"/>
              </a:rPr>
              <a:t>de </a:t>
            </a:r>
            <a:r>
              <a:rPr sz="3600" spc="65" dirty="0">
                <a:solidFill>
                  <a:srgbClr val="1A1A1A"/>
                </a:solidFill>
                <a:latin typeface="Trebuchet MS"/>
                <a:cs typeface="Trebuchet MS"/>
              </a:rPr>
              <a:t>internet</a:t>
            </a:r>
            <a:r>
              <a:rPr sz="3600" spc="440" dirty="0">
                <a:solidFill>
                  <a:srgbClr val="1A1A1A"/>
                </a:solidFill>
                <a:latin typeface="Trebuchet MS"/>
                <a:cs typeface="Trebuchet MS"/>
              </a:rPr>
              <a:t> </a:t>
            </a:r>
            <a:r>
              <a:rPr sz="3600" spc="90" dirty="0">
                <a:solidFill>
                  <a:srgbClr val="1A1A1A"/>
                </a:solidFill>
                <a:latin typeface="Trebuchet MS"/>
                <a:cs typeface="Trebuchet MS"/>
              </a:rPr>
              <a:t>del</a:t>
            </a:r>
            <a:r>
              <a:rPr sz="3600" spc="445" dirty="0">
                <a:solidFill>
                  <a:srgbClr val="1A1A1A"/>
                </a:solidFill>
                <a:latin typeface="Trebuchet MS"/>
                <a:cs typeface="Trebuchet MS"/>
              </a:rPr>
              <a:t> </a:t>
            </a:r>
            <a:r>
              <a:rPr sz="3600" dirty="0">
                <a:solidFill>
                  <a:srgbClr val="1A1A1A"/>
                </a:solidFill>
                <a:latin typeface="Trebuchet MS"/>
                <a:cs typeface="Trebuchet MS"/>
              </a:rPr>
              <a:t>mismo.</a:t>
            </a:r>
            <a:r>
              <a:rPr sz="3600" spc="440" dirty="0">
                <a:solidFill>
                  <a:srgbClr val="1A1A1A"/>
                </a:solidFill>
                <a:latin typeface="Trebuchet MS"/>
                <a:cs typeface="Trebuchet MS"/>
              </a:rPr>
              <a:t> </a:t>
            </a:r>
            <a:r>
              <a:rPr sz="3600" spc="160" dirty="0">
                <a:solidFill>
                  <a:srgbClr val="1A1A1A"/>
                </a:solidFill>
                <a:latin typeface="Trebuchet MS"/>
                <a:cs typeface="Trebuchet MS"/>
              </a:rPr>
              <a:t>Aunque</a:t>
            </a:r>
            <a:r>
              <a:rPr sz="3600" spc="445" dirty="0">
                <a:solidFill>
                  <a:srgbClr val="1A1A1A"/>
                </a:solidFill>
                <a:latin typeface="Trebuchet MS"/>
                <a:cs typeface="Trebuchet MS"/>
              </a:rPr>
              <a:t> </a:t>
            </a:r>
            <a:r>
              <a:rPr sz="3600" spc="75" dirty="0">
                <a:solidFill>
                  <a:srgbClr val="1A1A1A"/>
                </a:solidFill>
                <a:latin typeface="Trebuchet MS"/>
                <a:cs typeface="Trebuchet MS"/>
              </a:rPr>
              <a:t>no</a:t>
            </a:r>
            <a:r>
              <a:rPr sz="3600" spc="440" dirty="0">
                <a:solidFill>
                  <a:srgbClr val="1A1A1A"/>
                </a:solidFill>
                <a:latin typeface="Trebuchet MS"/>
                <a:cs typeface="Trebuchet MS"/>
              </a:rPr>
              <a:t> </a:t>
            </a:r>
            <a:r>
              <a:rPr sz="3600" spc="100" dirty="0">
                <a:solidFill>
                  <a:srgbClr val="1A1A1A"/>
                </a:solidFill>
                <a:latin typeface="Trebuchet MS"/>
                <a:cs typeface="Trebuchet MS"/>
              </a:rPr>
              <a:t>existe</a:t>
            </a:r>
            <a:r>
              <a:rPr sz="3600" spc="445" dirty="0">
                <a:solidFill>
                  <a:srgbClr val="1A1A1A"/>
                </a:solidFill>
                <a:latin typeface="Trebuchet MS"/>
                <a:cs typeface="Trebuchet MS"/>
              </a:rPr>
              <a:t> </a:t>
            </a:r>
            <a:r>
              <a:rPr sz="3600" spc="60" dirty="0">
                <a:solidFill>
                  <a:srgbClr val="1A1A1A"/>
                </a:solidFill>
                <a:latin typeface="Trebuchet MS"/>
                <a:cs typeface="Trebuchet MS"/>
              </a:rPr>
              <a:t>la</a:t>
            </a:r>
            <a:r>
              <a:rPr sz="3600" spc="445" dirty="0">
                <a:solidFill>
                  <a:srgbClr val="1A1A1A"/>
                </a:solidFill>
                <a:latin typeface="Trebuchet MS"/>
                <a:cs typeface="Trebuchet MS"/>
              </a:rPr>
              <a:t> </a:t>
            </a:r>
            <a:r>
              <a:rPr sz="3600" spc="165" dirty="0">
                <a:solidFill>
                  <a:srgbClr val="1A1A1A"/>
                </a:solidFill>
                <a:latin typeface="Trebuchet MS"/>
                <a:cs typeface="Trebuchet MS"/>
              </a:rPr>
              <a:t>certeza</a:t>
            </a:r>
            <a:r>
              <a:rPr sz="3600" spc="440" dirty="0">
                <a:solidFill>
                  <a:srgbClr val="1A1A1A"/>
                </a:solidFill>
                <a:latin typeface="Trebuchet MS"/>
                <a:cs typeface="Trebuchet MS"/>
              </a:rPr>
              <a:t> </a:t>
            </a:r>
            <a:r>
              <a:rPr sz="3600" spc="145" dirty="0">
                <a:solidFill>
                  <a:srgbClr val="1A1A1A"/>
                </a:solidFill>
                <a:latin typeface="Trebuchet MS"/>
                <a:cs typeface="Trebuchet MS"/>
              </a:rPr>
              <a:t>de</a:t>
            </a:r>
            <a:r>
              <a:rPr sz="3600" spc="445" dirty="0">
                <a:solidFill>
                  <a:srgbClr val="1A1A1A"/>
                </a:solidFill>
                <a:latin typeface="Trebuchet MS"/>
                <a:cs typeface="Trebuchet MS"/>
              </a:rPr>
              <a:t> </a:t>
            </a:r>
            <a:r>
              <a:rPr sz="3600" spc="185" dirty="0">
                <a:solidFill>
                  <a:srgbClr val="1A1A1A"/>
                </a:solidFill>
                <a:latin typeface="Trebuchet MS"/>
                <a:cs typeface="Trebuchet MS"/>
              </a:rPr>
              <a:t>cambios </a:t>
            </a:r>
            <a:r>
              <a:rPr sz="3600" spc="135" dirty="0">
                <a:solidFill>
                  <a:srgbClr val="1A1A1A"/>
                </a:solidFill>
                <a:latin typeface="Trebuchet MS"/>
                <a:cs typeface="Trebuchet MS"/>
              </a:rPr>
              <a:t>que</a:t>
            </a:r>
            <a:r>
              <a:rPr sz="3600" spc="245" dirty="0">
                <a:solidFill>
                  <a:srgbClr val="1A1A1A"/>
                </a:solidFill>
                <a:latin typeface="Trebuchet MS"/>
                <a:cs typeface="Trebuchet MS"/>
              </a:rPr>
              <a:t>   </a:t>
            </a:r>
            <a:r>
              <a:rPr sz="3600" spc="120" dirty="0">
                <a:solidFill>
                  <a:srgbClr val="1A1A1A"/>
                </a:solidFill>
                <a:latin typeface="Trebuchet MS"/>
                <a:cs typeface="Trebuchet MS"/>
              </a:rPr>
              <a:t>se</a:t>
            </a:r>
            <a:r>
              <a:rPr sz="3600" spc="250" dirty="0">
                <a:solidFill>
                  <a:srgbClr val="1A1A1A"/>
                </a:solidFill>
                <a:latin typeface="Trebuchet MS"/>
                <a:cs typeface="Trebuchet MS"/>
              </a:rPr>
              <a:t>   </a:t>
            </a:r>
            <a:r>
              <a:rPr sz="3600" spc="110" dirty="0">
                <a:solidFill>
                  <a:srgbClr val="1A1A1A"/>
                </a:solidFill>
                <a:latin typeface="Trebuchet MS"/>
                <a:cs typeface="Trebuchet MS"/>
              </a:rPr>
              <a:t>realizarán,</a:t>
            </a:r>
            <a:r>
              <a:rPr sz="3600" spc="245" dirty="0">
                <a:solidFill>
                  <a:srgbClr val="1A1A1A"/>
                </a:solidFill>
                <a:latin typeface="Trebuchet MS"/>
                <a:cs typeface="Trebuchet MS"/>
              </a:rPr>
              <a:t>   </a:t>
            </a:r>
            <a:r>
              <a:rPr sz="3600" spc="120" dirty="0">
                <a:solidFill>
                  <a:srgbClr val="1A1A1A"/>
                </a:solidFill>
                <a:latin typeface="Trebuchet MS"/>
                <a:cs typeface="Trebuchet MS"/>
              </a:rPr>
              <a:t>se</a:t>
            </a:r>
            <a:r>
              <a:rPr sz="3600" spc="250" dirty="0">
                <a:solidFill>
                  <a:srgbClr val="1A1A1A"/>
                </a:solidFill>
                <a:latin typeface="Trebuchet MS"/>
                <a:cs typeface="Trebuchet MS"/>
              </a:rPr>
              <a:t>   </a:t>
            </a:r>
            <a:r>
              <a:rPr sz="3600" spc="90" dirty="0">
                <a:solidFill>
                  <a:srgbClr val="1A1A1A"/>
                </a:solidFill>
                <a:latin typeface="Trebuchet MS"/>
                <a:cs typeface="Trebuchet MS"/>
              </a:rPr>
              <a:t>tienen</a:t>
            </a:r>
            <a:r>
              <a:rPr sz="3600" spc="245" dirty="0">
                <a:solidFill>
                  <a:srgbClr val="1A1A1A"/>
                </a:solidFill>
                <a:latin typeface="Trebuchet MS"/>
                <a:cs typeface="Trebuchet MS"/>
              </a:rPr>
              <a:t>   </a:t>
            </a:r>
            <a:r>
              <a:rPr sz="3600" spc="135" dirty="0">
                <a:solidFill>
                  <a:srgbClr val="1A1A1A"/>
                </a:solidFill>
                <a:latin typeface="Trebuchet MS"/>
                <a:cs typeface="Trebuchet MS"/>
              </a:rPr>
              <a:t>previstas</a:t>
            </a:r>
            <a:r>
              <a:rPr sz="3600" spc="250" dirty="0">
                <a:solidFill>
                  <a:srgbClr val="1A1A1A"/>
                </a:solidFill>
                <a:latin typeface="Trebuchet MS"/>
                <a:cs typeface="Trebuchet MS"/>
              </a:rPr>
              <a:t>   </a:t>
            </a:r>
            <a:r>
              <a:rPr sz="3600" spc="60" dirty="0">
                <a:solidFill>
                  <a:srgbClr val="1A1A1A"/>
                </a:solidFill>
                <a:latin typeface="Trebuchet MS"/>
                <a:cs typeface="Trebuchet MS"/>
              </a:rPr>
              <a:t>al</a:t>
            </a:r>
            <a:r>
              <a:rPr sz="3600" spc="245" dirty="0">
                <a:solidFill>
                  <a:srgbClr val="1A1A1A"/>
                </a:solidFill>
                <a:latin typeface="Trebuchet MS"/>
                <a:cs typeface="Trebuchet MS"/>
              </a:rPr>
              <a:t>   </a:t>
            </a:r>
            <a:r>
              <a:rPr sz="3600" spc="130" dirty="0" err="1">
                <a:solidFill>
                  <a:srgbClr val="1A1A1A"/>
                </a:solidFill>
                <a:latin typeface="Trebuchet MS"/>
                <a:cs typeface="Trebuchet MS"/>
              </a:rPr>
              <a:t>menos</a:t>
            </a:r>
            <a:r>
              <a:rPr sz="3600" spc="880" dirty="0">
                <a:solidFill>
                  <a:srgbClr val="1A1A1A"/>
                </a:solidFill>
                <a:latin typeface="Trebuchet MS"/>
                <a:cs typeface="Trebuchet MS"/>
              </a:rPr>
              <a:t>  </a:t>
            </a:r>
            <a:r>
              <a:rPr lang="es-419" sz="3600" b="1" spc="-50" dirty="0">
                <a:solidFill>
                  <a:srgbClr val="1A1A1A"/>
                </a:solidFill>
                <a:latin typeface="Trebuchet MS"/>
                <a:cs typeface="Trebuchet MS"/>
              </a:rPr>
              <a:t>2</a:t>
            </a:r>
            <a:r>
              <a:rPr sz="3600" b="1" spc="-50" dirty="0">
                <a:solidFill>
                  <a:srgbClr val="1A1A1A"/>
                </a:solidFill>
                <a:latin typeface="Trebuchet MS"/>
                <a:cs typeface="Trebuchet MS"/>
              </a:rPr>
              <a:t> </a:t>
            </a:r>
            <a:r>
              <a:rPr sz="3600" b="1" spc="275" dirty="0">
                <a:solidFill>
                  <a:srgbClr val="1A1A1A"/>
                </a:solidFill>
                <a:latin typeface="Trebuchet MS"/>
                <a:cs typeface="Trebuchet MS"/>
              </a:rPr>
              <a:t>actualizaciones</a:t>
            </a:r>
            <a:r>
              <a:rPr sz="3600" b="1" spc="345" dirty="0">
                <a:solidFill>
                  <a:srgbClr val="1A1A1A"/>
                </a:solidFill>
                <a:latin typeface="Trebuchet MS"/>
                <a:cs typeface="Trebuchet MS"/>
              </a:rPr>
              <a:t> </a:t>
            </a:r>
            <a:r>
              <a:rPr sz="3600" b="1" spc="190" dirty="0">
                <a:solidFill>
                  <a:srgbClr val="1A1A1A"/>
                </a:solidFill>
                <a:latin typeface="Trebuchet MS"/>
                <a:cs typeface="Trebuchet MS"/>
              </a:rPr>
              <a:t>durante</a:t>
            </a:r>
            <a:r>
              <a:rPr sz="3600" b="1" spc="350" dirty="0">
                <a:solidFill>
                  <a:srgbClr val="1A1A1A"/>
                </a:solidFill>
                <a:latin typeface="Trebuchet MS"/>
                <a:cs typeface="Trebuchet MS"/>
              </a:rPr>
              <a:t> </a:t>
            </a:r>
            <a:r>
              <a:rPr sz="3600" b="1" spc="200" dirty="0" err="1">
                <a:solidFill>
                  <a:srgbClr val="1A1A1A"/>
                </a:solidFill>
                <a:latin typeface="Trebuchet MS"/>
                <a:cs typeface="Trebuchet MS"/>
              </a:rPr>
              <a:t>este</a:t>
            </a:r>
            <a:r>
              <a:rPr sz="3600" b="1" spc="350" dirty="0">
                <a:solidFill>
                  <a:srgbClr val="1A1A1A"/>
                </a:solidFill>
                <a:latin typeface="Trebuchet MS"/>
                <a:cs typeface="Trebuchet MS"/>
              </a:rPr>
              <a:t> </a:t>
            </a:r>
            <a:r>
              <a:rPr lang="es-419" sz="3600" b="1" spc="170" dirty="0">
                <a:solidFill>
                  <a:srgbClr val="1A1A1A"/>
                </a:solidFill>
                <a:latin typeface="Trebuchet MS"/>
                <a:cs typeface="Trebuchet MS"/>
              </a:rPr>
              <a:t>año.</a:t>
            </a:r>
            <a:endParaRPr sz="3600" dirty="0">
              <a:latin typeface="Trebuchet MS"/>
              <a:cs typeface="Trebuchet MS"/>
            </a:endParaRPr>
          </a:p>
        </p:txBody>
      </p:sp>
      <p:grpSp>
        <p:nvGrpSpPr>
          <p:cNvPr id="11" name="object 11"/>
          <p:cNvGrpSpPr/>
          <p:nvPr/>
        </p:nvGrpSpPr>
        <p:grpSpPr>
          <a:xfrm>
            <a:off x="371856" y="1082039"/>
            <a:ext cx="11265535" cy="2200910"/>
            <a:chOff x="371856" y="1082039"/>
            <a:chExt cx="11265535" cy="2200910"/>
          </a:xfrm>
        </p:grpSpPr>
        <p:pic>
          <p:nvPicPr>
            <p:cNvPr id="12" name="object 12"/>
            <p:cNvPicPr/>
            <p:nvPr/>
          </p:nvPicPr>
          <p:blipFill>
            <a:blip r:embed="rId3" cstate="print"/>
            <a:stretch>
              <a:fillRect/>
            </a:stretch>
          </p:blipFill>
          <p:spPr>
            <a:xfrm>
              <a:off x="1661159" y="1088135"/>
              <a:ext cx="9976104" cy="2194559"/>
            </a:xfrm>
            <a:prstGeom prst="rect">
              <a:avLst/>
            </a:prstGeom>
          </p:spPr>
        </p:pic>
        <p:pic>
          <p:nvPicPr>
            <p:cNvPr id="13" name="object 13"/>
            <p:cNvPicPr/>
            <p:nvPr/>
          </p:nvPicPr>
          <p:blipFill>
            <a:blip r:embed="rId4" cstate="print"/>
            <a:stretch>
              <a:fillRect/>
            </a:stretch>
          </p:blipFill>
          <p:spPr>
            <a:xfrm>
              <a:off x="371856" y="1082039"/>
              <a:ext cx="1399032" cy="768096"/>
            </a:xfrm>
            <a:prstGeom prst="rect">
              <a:avLst/>
            </a:prstGeom>
          </p:spPr>
        </p:pic>
      </p:grpSp>
      <p:pic>
        <p:nvPicPr>
          <p:cNvPr id="14" name="object 14"/>
          <p:cNvPicPr/>
          <p:nvPr/>
        </p:nvPicPr>
        <p:blipFill>
          <a:blip r:embed="rId5" cstate="print"/>
          <a:stretch>
            <a:fillRect/>
          </a:stretch>
        </p:blipFill>
        <p:spPr>
          <a:xfrm>
            <a:off x="13442777" y="392829"/>
            <a:ext cx="1059118" cy="1268845"/>
          </a:xfrm>
          <a:prstGeom prst="rect">
            <a:avLst/>
          </a:prstGeom>
        </p:spPr>
      </p:pic>
      <p:pic>
        <p:nvPicPr>
          <p:cNvPr id="15" name="object 15"/>
          <p:cNvPicPr/>
          <p:nvPr/>
        </p:nvPicPr>
        <p:blipFill>
          <a:blip r:embed="rId6" cstate="print"/>
          <a:stretch>
            <a:fillRect/>
          </a:stretch>
        </p:blipFill>
        <p:spPr>
          <a:xfrm>
            <a:off x="16389613" y="392829"/>
            <a:ext cx="1289818" cy="1268845"/>
          </a:xfrm>
          <a:prstGeom prst="rect">
            <a:avLst/>
          </a:prstGeom>
        </p:spPr>
      </p:pic>
      <p:pic>
        <p:nvPicPr>
          <p:cNvPr id="16" name="object 16"/>
          <p:cNvPicPr/>
          <p:nvPr/>
        </p:nvPicPr>
        <p:blipFill>
          <a:blip r:embed="rId7" cstate="print"/>
          <a:stretch>
            <a:fillRect/>
          </a:stretch>
        </p:blipFill>
        <p:spPr>
          <a:xfrm>
            <a:off x="14821112" y="392832"/>
            <a:ext cx="1247872" cy="1268842"/>
          </a:xfrm>
          <a:prstGeom prst="rect">
            <a:avLst/>
          </a:prstGeom>
        </p:spPr>
      </p:pic>
      <p:pic>
        <p:nvPicPr>
          <p:cNvPr id="17" name="Imagen 16">
            <a:extLst>
              <a:ext uri="{FF2B5EF4-FFF2-40B4-BE49-F238E27FC236}">
                <a16:creationId xmlns:a16="http://schemas.microsoft.com/office/drawing/2014/main" id="{C48F9D99-5A82-2E50-F211-CDC1E63958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1410" y="6896100"/>
            <a:ext cx="3695147" cy="31958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661910" y="3779549"/>
            <a:ext cx="11839575" cy="3216275"/>
          </a:xfrm>
          <a:prstGeom prst="rect">
            <a:avLst/>
          </a:prstGeom>
        </p:spPr>
        <p:txBody>
          <a:bodyPr vert="horz" wrap="square" lIns="0" tIns="12700" rIns="0" bIns="0" rtlCol="0">
            <a:spAutoFit/>
          </a:bodyPr>
          <a:lstStyle/>
          <a:p>
            <a:pPr marL="12700" marR="5080" algn="just">
              <a:lnSpc>
                <a:spcPct val="116300"/>
              </a:lnSpc>
              <a:spcBef>
                <a:spcPts val="100"/>
              </a:spcBef>
            </a:pPr>
            <a:r>
              <a:rPr sz="3600" b="1" spc="325" dirty="0">
                <a:latin typeface="Trebuchet MS"/>
                <a:cs typeface="Trebuchet MS"/>
              </a:rPr>
              <a:t>Se</a:t>
            </a:r>
            <a:r>
              <a:rPr sz="3600" b="1" spc="90" dirty="0">
                <a:latin typeface="Trebuchet MS"/>
                <a:cs typeface="Trebuchet MS"/>
              </a:rPr>
              <a:t>  </a:t>
            </a:r>
            <a:r>
              <a:rPr sz="3600" b="1" spc="320" dirty="0">
                <a:latin typeface="Trebuchet MS"/>
                <a:cs typeface="Trebuchet MS"/>
              </a:rPr>
              <a:t>dará</a:t>
            </a:r>
            <a:r>
              <a:rPr sz="3600" b="1" spc="95" dirty="0">
                <a:latin typeface="Trebuchet MS"/>
                <a:cs typeface="Trebuchet MS"/>
              </a:rPr>
              <a:t>  </a:t>
            </a:r>
            <a:r>
              <a:rPr sz="3600" b="1" spc="229" dirty="0">
                <a:latin typeface="Trebuchet MS"/>
                <a:cs typeface="Trebuchet MS"/>
              </a:rPr>
              <a:t>seguimiento</a:t>
            </a:r>
            <a:r>
              <a:rPr sz="3600" b="1" spc="90" dirty="0">
                <a:latin typeface="Trebuchet MS"/>
                <a:cs typeface="Trebuchet MS"/>
              </a:rPr>
              <a:t>  </a:t>
            </a:r>
            <a:r>
              <a:rPr sz="3600" b="1" spc="285" dirty="0">
                <a:latin typeface="Trebuchet MS"/>
                <a:cs typeface="Trebuchet MS"/>
              </a:rPr>
              <a:t>a</a:t>
            </a:r>
            <a:r>
              <a:rPr sz="3600" b="1" spc="95" dirty="0">
                <a:latin typeface="Trebuchet MS"/>
                <a:cs typeface="Trebuchet MS"/>
              </a:rPr>
              <a:t>  </a:t>
            </a:r>
            <a:r>
              <a:rPr sz="3600" b="1" spc="305" dirty="0">
                <a:latin typeface="Trebuchet MS"/>
                <a:cs typeface="Trebuchet MS"/>
              </a:rPr>
              <a:t>todas</a:t>
            </a:r>
            <a:r>
              <a:rPr sz="3600" b="1" spc="90" dirty="0">
                <a:latin typeface="Trebuchet MS"/>
                <a:cs typeface="Trebuchet MS"/>
              </a:rPr>
              <a:t>  </a:t>
            </a:r>
            <a:r>
              <a:rPr sz="3600" b="1" spc="320" dirty="0">
                <a:latin typeface="Trebuchet MS"/>
                <a:cs typeface="Trebuchet MS"/>
              </a:rPr>
              <a:t>las</a:t>
            </a:r>
            <a:r>
              <a:rPr sz="3600" b="1" spc="95" dirty="0">
                <a:latin typeface="Trebuchet MS"/>
                <a:cs typeface="Trebuchet MS"/>
              </a:rPr>
              <a:t>  </a:t>
            </a:r>
            <a:r>
              <a:rPr sz="3600" b="1" spc="290" dirty="0">
                <a:latin typeface="Trebuchet MS"/>
                <a:cs typeface="Trebuchet MS"/>
              </a:rPr>
              <a:t>sesiones</a:t>
            </a:r>
            <a:r>
              <a:rPr sz="3600" b="1" spc="130" dirty="0">
                <a:latin typeface="Trebuchet MS"/>
                <a:cs typeface="Trebuchet MS"/>
              </a:rPr>
              <a:t>  </a:t>
            </a:r>
            <a:r>
              <a:rPr sz="3600" spc="55" dirty="0"/>
              <a:t>del </a:t>
            </a:r>
            <a:r>
              <a:rPr sz="3600" spc="100" dirty="0"/>
              <a:t>Pleno</a:t>
            </a:r>
            <a:r>
              <a:rPr sz="3600" spc="120" dirty="0"/>
              <a:t>  </a:t>
            </a:r>
            <a:r>
              <a:rPr sz="3600" spc="80" dirty="0"/>
              <a:t>del</a:t>
            </a:r>
            <a:r>
              <a:rPr sz="3600" spc="125" dirty="0"/>
              <a:t>  </a:t>
            </a:r>
            <a:r>
              <a:rPr sz="3600" spc="260" dirty="0"/>
              <a:t>Congreso</a:t>
            </a:r>
            <a:r>
              <a:rPr sz="3600" spc="125" dirty="0"/>
              <a:t>  </a:t>
            </a:r>
            <a:r>
              <a:rPr sz="3600" spc="200" dirty="0"/>
              <a:t>para</a:t>
            </a:r>
            <a:r>
              <a:rPr sz="3600" spc="125" dirty="0"/>
              <a:t>  </a:t>
            </a:r>
            <a:r>
              <a:rPr sz="3600" spc="114" dirty="0"/>
              <a:t>estar</a:t>
            </a:r>
            <a:r>
              <a:rPr sz="3600" spc="125" dirty="0"/>
              <a:t>  </a:t>
            </a:r>
            <a:r>
              <a:rPr sz="3600" dirty="0"/>
              <a:t>en</a:t>
            </a:r>
            <a:r>
              <a:rPr sz="3600" spc="125" dirty="0"/>
              <a:t>  </a:t>
            </a:r>
            <a:r>
              <a:rPr sz="3600" spc="175" dirty="0"/>
              <a:t>posibilidad</a:t>
            </a:r>
            <a:r>
              <a:rPr sz="3600" spc="125" dirty="0"/>
              <a:t>  </a:t>
            </a:r>
            <a:r>
              <a:rPr sz="3600" spc="110" dirty="0"/>
              <a:t>de </a:t>
            </a:r>
            <a:r>
              <a:rPr sz="3600" spc="114" dirty="0"/>
              <a:t>estar</a:t>
            </a:r>
            <a:r>
              <a:rPr sz="3600" spc="210" dirty="0"/>
              <a:t>  </a:t>
            </a:r>
            <a:r>
              <a:rPr sz="3600" spc="200" dirty="0"/>
              <a:t>actualizados</a:t>
            </a:r>
            <a:r>
              <a:rPr sz="3600" spc="215" dirty="0"/>
              <a:t>  </a:t>
            </a:r>
            <a:r>
              <a:rPr sz="3600" spc="135" dirty="0"/>
              <a:t>de</a:t>
            </a:r>
            <a:r>
              <a:rPr sz="3600" spc="215" dirty="0"/>
              <a:t>  </a:t>
            </a:r>
            <a:r>
              <a:rPr sz="3600" spc="195" dirty="0"/>
              <a:t>acuerdo</a:t>
            </a:r>
            <a:r>
              <a:rPr sz="3600" spc="215" dirty="0"/>
              <a:t>  </a:t>
            </a:r>
            <a:r>
              <a:rPr sz="3600" spc="150" dirty="0"/>
              <a:t>a</a:t>
            </a:r>
            <a:r>
              <a:rPr sz="3600" spc="215" dirty="0"/>
              <a:t>  </a:t>
            </a:r>
            <a:r>
              <a:rPr sz="3600" spc="60" dirty="0"/>
              <a:t>la</a:t>
            </a:r>
            <a:r>
              <a:rPr sz="3600" spc="215" dirty="0"/>
              <a:t>  </a:t>
            </a:r>
            <a:r>
              <a:rPr sz="3600" spc="285" dirty="0"/>
              <a:t>agenda</a:t>
            </a:r>
            <a:r>
              <a:rPr sz="3600" spc="215" dirty="0"/>
              <a:t>  </a:t>
            </a:r>
            <a:r>
              <a:rPr sz="3600" spc="105" dirty="0"/>
              <a:t>que </a:t>
            </a:r>
            <a:r>
              <a:rPr sz="3600" spc="120" dirty="0"/>
              <a:t>marque</a:t>
            </a:r>
            <a:r>
              <a:rPr sz="3600" dirty="0"/>
              <a:t>  el</a:t>
            </a:r>
            <a:r>
              <a:rPr sz="3600" spc="10" dirty="0"/>
              <a:t>  </a:t>
            </a:r>
            <a:r>
              <a:rPr sz="3600" spc="220" dirty="0"/>
              <a:t>Congreso.</a:t>
            </a:r>
            <a:r>
              <a:rPr sz="3600" spc="5" dirty="0"/>
              <a:t>  </a:t>
            </a:r>
            <a:r>
              <a:rPr sz="3600" spc="215" dirty="0"/>
              <a:t>Siendo</a:t>
            </a:r>
            <a:r>
              <a:rPr sz="3600" spc="5" dirty="0"/>
              <a:t>  </a:t>
            </a:r>
            <a:r>
              <a:rPr sz="3600" spc="165" dirty="0" err="1"/>
              <a:t>aproximadamente</a:t>
            </a:r>
            <a:r>
              <a:rPr sz="3600" spc="5" dirty="0"/>
              <a:t>  </a:t>
            </a:r>
            <a:r>
              <a:rPr sz="3600" b="1" spc="-25" dirty="0">
                <a:latin typeface="Trebuchet MS"/>
                <a:cs typeface="Trebuchet MS"/>
              </a:rPr>
              <a:t>6</a:t>
            </a:r>
            <a:r>
              <a:rPr lang="es-419" sz="3600" b="1" spc="-25" dirty="0">
                <a:latin typeface="Trebuchet MS"/>
                <a:cs typeface="Trebuchet MS"/>
              </a:rPr>
              <a:t>5</a:t>
            </a:r>
            <a:r>
              <a:rPr sz="3600" b="1" spc="-25" dirty="0">
                <a:latin typeface="Trebuchet MS"/>
                <a:cs typeface="Trebuchet MS"/>
              </a:rPr>
              <a:t> </a:t>
            </a:r>
            <a:r>
              <a:rPr sz="3600" b="1" spc="240" dirty="0">
                <a:latin typeface="Trebuchet MS"/>
                <a:cs typeface="Trebuchet MS"/>
              </a:rPr>
              <a:t>sesiones.</a:t>
            </a:r>
            <a:endParaRPr sz="3600" dirty="0">
              <a:latin typeface="Trebuchet MS"/>
              <a:cs typeface="Trebuchet MS"/>
            </a:endParaRPr>
          </a:p>
        </p:txBody>
      </p:sp>
      <p:pic>
        <p:nvPicPr>
          <p:cNvPr id="3" name="object 3"/>
          <p:cNvPicPr/>
          <p:nvPr/>
        </p:nvPicPr>
        <p:blipFill>
          <a:blip r:embed="rId3" cstate="print"/>
          <a:stretch>
            <a:fillRect/>
          </a:stretch>
        </p:blipFill>
        <p:spPr>
          <a:xfrm>
            <a:off x="14643296" y="7007798"/>
            <a:ext cx="2800351" cy="2527299"/>
          </a:xfrm>
          <a:prstGeom prst="rect">
            <a:avLst/>
          </a:prstGeom>
        </p:spPr>
      </p:pic>
      <p:grpSp>
        <p:nvGrpSpPr>
          <p:cNvPr id="4" name="object 4"/>
          <p:cNvGrpSpPr/>
          <p:nvPr/>
        </p:nvGrpSpPr>
        <p:grpSpPr>
          <a:xfrm>
            <a:off x="762000" y="1082039"/>
            <a:ext cx="11052175" cy="1576070"/>
            <a:chOff x="762000" y="1082039"/>
            <a:chExt cx="11052175" cy="1576070"/>
          </a:xfrm>
        </p:grpSpPr>
        <p:pic>
          <p:nvPicPr>
            <p:cNvPr id="5" name="object 5"/>
            <p:cNvPicPr/>
            <p:nvPr/>
          </p:nvPicPr>
          <p:blipFill>
            <a:blip r:embed="rId4" cstate="print"/>
            <a:stretch>
              <a:fillRect/>
            </a:stretch>
          </p:blipFill>
          <p:spPr>
            <a:xfrm>
              <a:off x="1685544" y="1085087"/>
              <a:ext cx="10128504" cy="1572768"/>
            </a:xfrm>
            <a:prstGeom prst="rect">
              <a:avLst/>
            </a:prstGeom>
          </p:spPr>
        </p:pic>
        <p:pic>
          <p:nvPicPr>
            <p:cNvPr id="6" name="object 6"/>
            <p:cNvPicPr/>
            <p:nvPr/>
          </p:nvPicPr>
          <p:blipFill>
            <a:blip r:embed="rId5" cstate="print"/>
            <a:stretch>
              <a:fillRect/>
            </a:stretch>
          </p:blipFill>
          <p:spPr>
            <a:xfrm>
              <a:off x="762000" y="1082039"/>
              <a:ext cx="914400" cy="768096"/>
            </a:xfrm>
            <a:prstGeom prst="rect">
              <a:avLst/>
            </a:prstGeom>
          </p:spPr>
        </p:pic>
      </p:grpSp>
      <p:pic>
        <p:nvPicPr>
          <p:cNvPr id="7" name="object 7"/>
          <p:cNvPicPr/>
          <p:nvPr/>
        </p:nvPicPr>
        <p:blipFill>
          <a:blip r:embed="rId6" cstate="print"/>
          <a:stretch>
            <a:fillRect/>
          </a:stretch>
        </p:blipFill>
        <p:spPr>
          <a:xfrm>
            <a:off x="13417264" y="519129"/>
            <a:ext cx="1059118" cy="1268845"/>
          </a:xfrm>
          <a:prstGeom prst="rect">
            <a:avLst/>
          </a:prstGeom>
        </p:spPr>
      </p:pic>
      <p:pic>
        <p:nvPicPr>
          <p:cNvPr id="8" name="object 8"/>
          <p:cNvPicPr/>
          <p:nvPr/>
        </p:nvPicPr>
        <p:blipFill>
          <a:blip r:embed="rId7" cstate="print"/>
          <a:stretch>
            <a:fillRect/>
          </a:stretch>
        </p:blipFill>
        <p:spPr>
          <a:xfrm>
            <a:off x="16364101" y="519129"/>
            <a:ext cx="1289818" cy="1268845"/>
          </a:xfrm>
          <a:prstGeom prst="rect">
            <a:avLst/>
          </a:prstGeom>
        </p:spPr>
      </p:pic>
      <p:pic>
        <p:nvPicPr>
          <p:cNvPr id="9" name="object 9"/>
          <p:cNvPicPr/>
          <p:nvPr/>
        </p:nvPicPr>
        <p:blipFill>
          <a:blip r:embed="rId8" cstate="print"/>
          <a:stretch>
            <a:fillRect/>
          </a:stretch>
        </p:blipFill>
        <p:spPr>
          <a:xfrm>
            <a:off x="14795600" y="519129"/>
            <a:ext cx="1247872" cy="1268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47344" y="2700527"/>
            <a:ext cx="4611624" cy="1155192"/>
          </a:xfrm>
          <a:prstGeom prst="rect">
            <a:avLst/>
          </a:prstGeom>
        </p:spPr>
      </p:pic>
      <p:pic>
        <p:nvPicPr>
          <p:cNvPr id="3" name="object 3"/>
          <p:cNvPicPr/>
          <p:nvPr/>
        </p:nvPicPr>
        <p:blipFill>
          <a:blip r:embed="rId3" cstate="print"/>
          <a:stretch>
            <a:fillRect/>
          </a:stretch>
        </p:blipFill>
        <p:spPr>
          <a:xfrm>
            <a:off x="7907018" y="450678"/>
            <a:ext cx="7547458" cy="4800599"/>
          </a:xfrm>
          <a:prstGeom prst="rect">
            <a:avLst/>
          </a:prstGeom>
        </p:spPr>
      </p:pic>
      <p:pic>
        <p:nvPicPr>
          <p:cNvPr id="4" name="object 4"/>
          <p:cNvPicPr/>
          <p:nvPr/>
        </p:nvPicPr>
        <p:blipFill>
          <a:blip r:embed="rId4" cstate="print"/>
          <a:stretch>
            <a:fillRect/>
          </a:stretch>
        </p:blipFill>
        <p:spPr>
          <a:xfrm>
            <a:off x="0" y="6458553"/>
            <a:ext cx="4419765" cy="3822699"/>
          </a:xfrm>
          <a:prstGeom prst="rect">
            <a:avLst/>
          </a:prstGeom>
        </p:spPr>
      </p:pic>
      <p:pic>
        <p:nvPicPr>
          <p:cNvPr id="5" name="object 5"/>
          <p:cNvPicPr/>
          <p:nvPr/>
        </p:nvPicPr>
        <p:blipFill rotWithShape="1">
          <a:blip r:embed="rId5">
            <a:extLst>
              <a:ext uri="{28A0092B-C50C-407E-A947-70E740481C1C}">
                <a14:useLocalDpi xmlns:a14="http://schemas.microsoft.com/office/drawing/2010/main" val="0"/>
              </a:ext>
            </a:extLst>
          </a:blip>
          <a:srcRect t="2746" r="2307"/>
          <a:stretch/>
        </p:blipFill>
        <p:spPr>
          <a:xfrm>
            <a:off x="7467600" y="800100"/>
            <a:ext cx="9677400" cy="8646378"/>
          </a:xfrm>
          <a:prstGeom prst="rect">
            <a:avLst/>
          </a:prstGeom>
          <a:noFill/>
          <a:effectLst>
            <a:innerShdw blurRad="114300">
              <a:prstClr val="black"/>
            </a:innerShdw>
          </a:effectLst>
        </p:spPr>
      </p:pic>
      <p:pic>
        <p:nvPicPr>
          <p:cNvPr id="6" name="object 6"/>
          <p:cNvPicPr/>
          <p:nvPr/>
        </p:nvPicPr>
        <p:blipFill>
          <a:blip r:embed="rId6" cstate="print"/>
          <a:stretch>
            <a:fillRect/>
          </a:stretch>
        </p:blipFill>
        <p:spPr>
          <a:xfrm>
            <a:off x="2490240" y="4460702"/>
            <a:ext cx="142875" cy="142875"/>
          </a:xfrm>
          <a:prstGeom prst="rect">
            <a:avLst/>
          </a:prstGeom>
        </p:spPr>
      </p:pic>
      <p:pic>
        <p:nvPicPr>
          <p:cNvPr id="7" name="object 7"/>
          <p:cNvPicPr/>
          <p:nvPr/>
        </p:nvPicPr>
        <p:blipFill>
          <a:blip r:embed="rId7" cstate="print"/>
          <a:stretch>
            <a:fillRect/>
          </a:stretch>
        </p:blipFill>
        <p:spPr>
          <a:xfrm>
            <a:off x="2490240" y="5108402"/>
            <a:ext cx="142875" cy="142875"/>
          </a:xfrm>
          <a:prstGeom prst="rect">
            <a:avLst/>
          </a:prstGeom>
        </p:spPr>
      </p:pic>
      <p:pic>
        <p:nvPicPr>
          <p:cNvPr id="8" name="object 8"/>
          <p:cNvPicPr/>
          <p:nvPr/>
        </p:nvPicPr>
        <p:blipFill>
          <a:blip r:embed="rId8" cstate="print"/>
          <a:stretch>
            <a:fillRect/>
          </a:stretch>
        </p:blipFill>
        <p:spPr>
          <a:xfrm>
            <a:off x="2490240" y="5756102"/>
            <a:ext cx="142875" cy="142875"/>
          </a:xfrm>
          <a:prstGeom prst="rect">
            <a:avLst/>
          </a:prstGeom>
        </p:spPr>
      </p:pic>
      <p:pic>
        <p:nvPicPr>
          <p:cNvPr id="9" name="object 9"/>
          <p:cNvPicPr/>
          <p:nvPr/>
        </p:nvPicPr>
        <p:blipFill>
          <a:blip r:embed="rId8" cstate="print"/>
          <a:stretch>
            <a:fillRect/>
          </a:stretch>
        </p:blipFill>
        <p:spPr>
          <a:xfrm>
            <a:off x="2490240" y="6403802"/>
            <a:ext cx="142875" cy="142875"/>
          </a:xfrm>
          <a:prstGeom prst="rect">
            <a:avLst/>
          </a:prstGeom>
        </p:spPr>
      </p:pic>
      <p:pic>
        <p:nvPicPr>
          <p:cNvPr id="10" name="object 10"/>
          <p:cNvPicPr/>
          <p:nvPr/>
        </p:nvPicPr>
        <p:blipFill>
          <a:blip r:embed="rId8" cstate="print"/>
          <a:stretch>
            <a:fillRect/>
          </a:stretch>
        </p:blipFill>
        <p:spPr>
          <a:xfrm>
            <a:off x="2490240" y="7699202"/>
            <a:ext cx="142875" cy="142875"/>
          </a:xfrm>
          <a:prstGeom prst="rect">
            <a:avLst/>
          </a:prstGeom>
        </p:spPr>
      </p:pic>
      <p:sp>
        <p:nvSpPr>
          <p:cNvPr id="11" name="object 11"/>
          <p:cNvSpPr txBox="1"/>
          <p:nvPr/>
        </p:nvSpPr>
        <p:spPr>
          <a:xfrm>
            <a:off x="2788186" y="3713392"/>
            <a:ext cx="4611624" cy="4894417"/>
          </a:xfrm>
          <a:prstGeom prst="rect">
            <a:avLst/>
          </a:prstGeom>
        </p:spPr>
        <p:txBody>
          <a:bodyPr vert="horz" wrap="square" lIns="0" tIns="104140" rIns="0" bIns="0" rtlCol="0">
            <a:spAutoFit/>
          </a:bodyPr>
          <a:lstStyle/>
          <a:p>
            <a:pPr marL="12700">
              <a:lnSpc>
                <a:spcPct val="100000"/>
              </a:lnSpc>
              <a:spcBef>
                <a:spcPts val="820"/>
              </a:spcBef>
            </a:pPr>
            <a:r>
              <a:rPr lang="es-419" sz="2400" spc="170" dirty="0">
                <a:latin typeface="Trebuchet MS"/>
                <a:cs typeface="Trebuchet MS"/>
              </a:rPr>
              <a:t>1.- </a:t>
            </a:r>
            <a:r>
              <a:rPr sz="2400" spc="170" dirty="0" err="1">
                <a:latin typeface="Trebuchet MS"/>
                <a:cs typeface="Trebuchet MS"/>
              </a:rPr>
              <a:t>Descripción</a:t>
            </a:r>
            <a:endParaRPr lang="es-419" sz="2400" spc="170" dirty="0">
              <a:latin typeface="Trebuchet MS"/>
              <a:cs typeface="Trebuchet MS"/>
            </a:endParaRPr>
          </a:p>
          <a:p>
            <a:pPr marL="12700">
              <a:lnSpc>
                <a:spcPct val="100000"/>
              </a:lnSpc>
              <a:spcBef>
                <a:spcPts val="820"/>
              </a:spcBef>
            </a:pPr>
            <a:r>
              <a:rPr lang="es-ES" sz="2400" spc="170" dirty="0">
                <a:latin typeface="Trebuchet MS"/>
                <a:cs typeface="Trebuchet MS"/>
              </a:rPr>
              <a:t>Historia </a:t>
            </a:r>
            <a:endParaRPr sz="2400" dirty="0">
              <a:latin typeface="Trebuchet MS"/>
              <a:cs typeface="Trebuchet MS"/>
            </a:endParaRPr>
          </a:p>
          <a:p>
            <a:pPr marL="12700" marR="1200785">
              <a:lnSpc>
                <a:spcPct val="116399"/>
              </a:lnSpc>
            </a:pPr>
            <a:r>
              <a:rPr sz="2400" spc="160" dirty="0">
                <a:latin typeface="Trebuchet MS"/>
                <a:cs typeface="Trebuchet MS"/>
              </a:rPr>
              <a:t>Misión</a:t>
            </a:r>
            <a:r>
              <a:rPr sz="2400" spc="415" dirty="0">
                <a:latin typeface="Trebuchet MS"/>
                <a:cs typeface="Trebuchet MS"/>
              </a:rPr>
              <a:t> </a:t>
            </a:r>
            <a:r>
              <a:rPr sz="2400" spc="-254" dirty="0">
                <a:latin typeface="Trebuchet MS"/>
                <a:cs typeface="Trebuchet MS"/>
              </a:rPr>
              <a:t>y</a:t>
            </a:r>
            <a:r>
              <a:rPr sz="2400" spc="409" dirty="0">
                <a:latin typeface="Trebuchet MS"/>
                <a:cs typeface="Trebuchet MS"/>
              </a:rPr>
              <a:t> </a:t>
            </a:r>
            <a:r>
              <a:rPr sz="2400" spc="135" dirty="0">
                <a:latin typeface="Trebuchet MS"/>
                <a:cs typeface="Trebuchet MS"/>
              </a:rPr>
              <a:t>Visión</a:t>
            </a:r>
            <a:endParaRPr lang="es-419" sz="2400" spc="135" dirty="0">
              <a:latin typeface="Trebuchet MS"/>
              <a:cs typeface="Trebuchet MS"/>
            </a:endParaRPr>
          </a:p>
          <a:p>
            <a:pPr marL="12700" marR="1200785">
              <a:lnSpc>
                <a:spcPct val="116399"/>
              </a:lnSpc>
            </a:pPr>
            <a:r>
              <a:rPr lang="es-ES" sz="2400" spc="135" dirty="0">
                <a:latin typeface="Trebuchet MS"/>
                <a:cs typeface="Trebuchet MS"/>
              </a:rPr>
              <a:t>Fundamento Jurídico </a:t>
            </a:r>
            <a:r>
              <a:rPr sz="2400" spc="135" dirty="0">
                <a:latin typeface="Trebuchet MS"/>
                <a:cs typeface="Trebuchet MS"/>
              </a:rPr>
              <a:t> </a:t>
            </a:r>
            <a:r>
              <a:rPr sz="2400" spc="235" dirty="0" err="1">
                <a:latin typeface="Trebuchet MS"/>
                <a:cs typeface="Trebuchet MS"/>
              </a:rPr>
              <a:t>Organigrama</a:t>
            </a:r>
            <a:endParaRPr lang="es-419" sz="2400" spc="235" dirty="0">
              <a:latin typeface="Trebuchet MS"/>
              <a:cs typeface="Trebuchet MS"/>
            </a:endParaRPr>
          </a:p>
          <a:p>
            <a:pPr marL="12700" marR="1200785">
              <a:lnSpc>
                <a:spcPct val="116399"/>
              </a:lnSpc>
            </a:pPr>
            <a:r>
              <a:rPr lang="es-ES" sz="2400" spc="235" dirty="0">
                <a:latin typeface="Trebuchet MS"/>
                <a:cs typeface="Trebuchet MS"/>
              </a:rPr>
              <a:t>Objetivos </a:t>
            </a:r>
          </a:p>
          <a:p>
            <a:pPr marL="12700" marR="1200785">
              <a:lnSpc>
                <a:spcPct val="116399"/>
              </a:lnSpc>
            </a:pPr>
            <a:r>
              <a:rPr lang="es-ES" sz="2400" spc="235" dirty="0">
                <a:latin typeface="Trebuchet MS"/>
                <a:cs typeface="Trebuchet MS"/>
              </a:rPr>
              <a:t>Justificación del Proyecto</a:t>
            </a:r>
            <a:endParaRPr sz="2400" dirty="0">
              <a:latin typeface="Trebuchet MS"/>
              <a:cs typeface="Trebuchet MS"/>
            </a:endParaRPr>
          </a:p>
          <a:p>
            <a:pPr marL="492125" indent="-479425">
              <a:lnSpc>
                <a:spcPct val="100000"/>
              </a:lnSpc>
              <a:spcBef>
                <a:spcPts val="720"/>
              </a:spcBef>
              <a:buAutoNum type="arabicPeriod"/>
              <a:tabLst>
                <a:tab pos="492125" algn="l"/>
              </a:tabLst>
            </a:pPr>
            <a:r>
              <a:rPr sz="2400" spc="180" dirty="0">
                <a:latin typeface="Trebuchet MS"/>
                <a:cs typeface="Trebuchet MS"/>
              </a:rPr>
              <a:t>Programa</a:t>
            </a:r>
            <a:r>
              <a:rPr sz="2400" spc="409" dirty="0">
                <a:latin typeface="Trebuchet MS"/>
                <a:cs typeface="Trebuchet MS"/>
              </a:rPr>
              <a:t> </a:t>
            </a:r>
            <a:r>
              <a:rPr sz="2400" spc="120" dirty="0">
                <a:latin typeface="Trebuchet MS"/>
                <a:cs typeface="Trebuchet MS"/>
              </a:rPr>
              <a:t>de</a:t>
            </a:r>
            <a:endParaRPr sz="2400" dirty="0">
              <a:latin typeface="Trebuchet MS"/>
              <a:cs typeface="Trebuchet MS"/>
            </a:endParaRPr>
          </a:p>
          <a:p>
            <a:pPr marL="12700">
              <a:lnSpc>
                <a:spcPct val="100000"/>
              </a:lnSpc>
              <a:spcBef>
                <a:spcPts val="720"/>
              </a:spcBef>
            </a:pPr>
            <a:r>
              <a:rPr sz="2400" spc="85" dirty="0" err="1">
                <a:latin typeface="Trebuchet MS"/>
                <a:cs typeface="Trebuchet MS"/>
              </a:rPr>
              <a:t>Trabajo</a:t>
            </a:r>
            <a:r>
              <a:rPr sz="2400" spc="445" dirty="0">
                <a:latin typeface="Trebuchet MS"/>
                <a:cs typeface="Trebuchet MS"/>
              </a:rPr>
              <a:t> </a:t>
            </a:r>
            <a:r>
              <a:rPr sz="2400" spc="490" dirty="0">
                <a:latin typeface="Trebuchet MS"/>
                <a:cs typeface="Trebuchet MS"/>
              </a:rPr>
              <a:t>202</a:t>
            </a:r>
            <a:r>
              <a:rPr lang="es-419" sz="2400" spc="490" dirty="0">
                <a:latin typeface="Trebuchet MS"/>
                <a:cs typeface="Trebuchet MS"/>
              </a:rPr>
              <a:t>6</a:t>
            </a:r>
            <a:r>
              <a:rPr sz="2400" spc="490" dirty="0">
                <a:latin typeface="Trebuchet MS"/>
                <a:cs typeface="Trebuchet MS"/>
              </a:rPr>
              <a:t>-</a:t>
            </a:r>
            <a:r>
              <a:rPr sz="2400" spc="380" dirty="0">
                <a:latin typeface="Trebuchet MS"/>
                <a:cs typeface="Trebuchet MS"/>
              </a:rPr>
              <a:t>202</a:t>
            </a:r>
            <a:r>
              <a:rPr lang="es-419" sz="2400" spc="380" dirty="0">
                <a:latin typeface="Trebuchet MS"/>
                <a:cs typeface="Trebuchet MS"/>
              </a:rPr>
              <a:t>7</a:t>
            </a:r>
            <a:endParaRPr sz="2400" dirty="0">
              <a:latin typeface="Trebuchet MS"/>
              <a:cs typeface="Trebuchet MS"/>
            </a:endParaRPr>
          </a:p>
          <a:p>
            <a:pPr marL="643890" indent="-631190">
              <a:lnSpc>
                <a:spcPct val="100000"/>
              </a:lnSpc>
              <a:spcBef>
                <a:spcPts val="720"/>
              </a:spcBef>
              <a:buAutoNum type="arabicPeriod" startAt="2"/>
              <a:tabLst>
                <a:tab pos="643890" algn="l"/>
              </a:tabLst>
            </a:pPr>
            <a:r>
              <a:rPr lang="es-419" sz="2400" spc="110" dirty="0">
                <a:latin typeface="Trebuchet MS"/>
                <a:cs typeface="Trebuchet MS"/>
              </a:rPr>
              <a:t>Conclusión</a:t>
            </a:r>
            <a:endParaRPr sz="2400" dirty="0">
              <a:latin typeface="Trebuchet MS"/>
              <a:cs typeface="Trebuchet MS"/>
            </a:endParaRPr>
          </a:p>
        </p:txBody>
      </p:sp>
      <p:pic>
        <p:nvPicPr>
          <p:cNvPr id="12" name="object 12"/>
          <p:cNvPicPr/>
          <p:nvPr/>
        </p:nvPicPr>
        <p:blipFill>
          <a:blip r:embed="rId9" cstate="print"/>
          <a:stretch>
            <a:fillRect/>
          </a:stretch>
        </p:blipFill>
        <p:spPr>
          <a:xfrm>
            <a:off x="809692" y="524831"/>
            <a:ext cx="1284079" cy="1538352"/>
          </a:xfrm>
          <a:prstGeom prst="rect">
            <a:avLst/>
          </a:prstGeom>
        </p:spPr>
      </p:pic>
      <p:pic>
        <p:nvPicPr>
          <p:cNvPr id="13" name="object 13"/>
          <p:cNvPicPr/>
          <p:nvPr/>
        </p:nvPicPr>
        <p:blipFill>
          <a:blip r:embed="rId10" cstate="print"/>
          <a:stretch>
            <a:fillRect/>
          </a:stretch>
        </p:blipFill>
        <p:spPr>
          <a:xfrm>
            <a:off x="4382444" y="524831"/>
            <a:ext cx="1563779" cy="1538352"/>
          </a:xfrm>
          <a:prstGeom prst="rect">
            <a:avLst/>
          </a:prstGeom>
        </p:spPr>
      </p:pic>
      <p:pic>
        <p:nvPicPr>
          <p:cNvPr id="14" name="object 14"/>
          <p:cNvPicPr/>
          <p:nvPr/>
        </p:nvPicPr>
        <p:blipFill>
          <a:blip r:embed="rId11" cstate="print"/>
          <a:stretch>
            <a:fillRect/>
          </a:stretch>
        </p:blipFill>
        <p:spPr>
          <a:xfrm>
            <a:off x="2480776" y="524831"/>
            <a:ext cx="1512926" cy="1538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5" name="object 5"/>
          <p:cNvSpPr txBox="1"/>
          <p:nvPr/>
        </p:nvSpPr>
        <p:spPr>
          <a:xfrm>
            <a:off x="842051" y="647700"/>
            <a:ext cx="15240000" cy="6186886"/>
          </a:xfrm>
          <a:prstGeom prst="rect">
            <a:avLst/>
          </a:prstGeom>
        </p:spPr>
        <p:txBody>
          <a:bodyPr vert="horz" wrap="square" lIns="0" tIns="12700" rIns="0" bIns="0" rtlCol="0">
            <a:spAutoFit/>
          </a:bodyPr>
          <a:lstStyle/>
          <a:p>
            <a:pPr marL="12700" marR="5080" algn="ctr">
              <a:lnSpc>
                <a:spcPct val="115799"/>
              </a:lnSpc>
              <a:spcBef>
                <a:spcPts val="100"/>
              </a:spcBef>
            </a:pPr>
            <a:r>
              <a:rPr lang="es-419" sz="3400" b="1" spc="155" dirty="0">
                <a:solidFill>
                  <a:srgbClr val="1A1A1A"/>
                </a:solidFill>
                <a:latin typeface="Trebuchet MS"/>
                <a:cs typeface="Trebuchet MS"/>
              </a:rPr>
              <a:t>PRODUCTOS DE INVESTIGACIÓN </a:t>
            </a:r>
          </a:p>
          <a:p>
            <a:pPr marL="12700" marR="5080" algn="ctr">
              <a:lnSpc>
                <a:spcPct val="115799"/>
              </a:lnSpc>
              <a:spcBef>
                <a:spcPts val="100"/>
              </a:spcBef>
            </a:pPr>
            <a:r>
              <a:rPr lang="es-419" sz="3400" b="1" spc="155" dirty="0">
                <a:solidFill>
                  <a:srgbClr val="1A1A1A"/>
                </a:solidFill>
                <a:latin typeface="Trebuchet MS"/>
                <a:cs typeface="Trebuchet MS"/>
              </a:rPr>
              <a:t>EN TEMAS DE INTERÉS PARLAMENTARIO.</a:t>
            </a:r>
          </a:p>
          <a:p>
            <a:pPr marL="12700" marR="5080" algn="just">
              <a:lnSpc>
                <a:spcPct val="115799"/>
              </a:lnSpc>
              <a:spcBef>
                <a:spcPts val="100"/>
              </a:spcBef>
            </a:pPr>
            <a:endParaRPr lang="es-419" sz="3400" spc="155" dirty="0">
              <a:solidFill>
                <a:srgbClr val="1A1A1A"/>
              </a:solidFill>
              <a:latin typeface="Trebuchet MS"/>
              <a:cs typeface="Trebuchet MS"/>
            </a:endParaRPr>
          </a:p>
          <a:p>
            <a:pPr marL="12700" marR="5080" algn="just">
              <a:lnSpc>
                <a:spcPct val="115799"/>
              </a:lnSpc>
              <a:spcBef>
                <a:spcPts val="100"/>
              </a:spcBef>
            </a:pPr>
            <a:r>
              <a:rPr lang="es-419" sz="3400" spc="155" dirty="0">
                <a:solidFill>
                  <a:srgbClr val="1A1A1A"/>
                </a:solidFill>
                <a:latin typeface="Trebuchet MS"/>
                <a:cs typeface="Trebuchet MS"/>
              </a:rPr>
              <a:t> </a:t>
            </a:r>
          </a:p>
          <a:p>
            <a:pPr marL="12700" marR="5080" algn="just">
              <a:lnSpc>
                <a:spcPct val="115799"/>
              </a:lnSpc>
              <a:spcBef>
                <a:spcPts val="100"/>
              </a:spcBef>
            </a:pPr>
            <a:endParaRPr lang="es-419" sz="3400" spc="155" dirty="0">
              <a:solidFill>
                <a:srgbClr val="1A1A1A"/>
              </a:solidFill>
              <a:latin typeface="Trebuchet MS"/>
              <a:cs typeface="Trebuchet MS"/>
            </a:endParaRPr>
          </a:p>
          <a:p>
            <a:pPr marL="12700" marR="5080" algn="ctr">
              <a:lnSpc>
                <a:spcPct val="115799"/>
              </a:lnSpc>
              <a:spcBef>
                <a:spcPts val="100"/>
              </a:spcBef>
            </a:pPr>
            <a:r>
              <a:rPr lang="es-419" sz="4400" spc="155" dirty="0">
                <a:solidFill>
                  <a:srgbClr val="1A1A1A"/>
                </a:solidFill>
                <a:latin typeface="Trebuchet MS"/>
                <a:cs typeface="Trebuchet MS"/>
              </a:rPr>
              <a:t>Se realizarán las publicaciones en la página del Instituto de este congreso, referente a las investigaciones de iniciativas que sean generadas y solicitadas por las diputadas y diputados.</a:t>
            </a:r>
          </a:p>
        </p:txBody>
      </p:sp>
      <p:pic>
        <p:nvPicPr>
          <p:cNvPr id="7" name="object 7"/>
          <p:cNvPicPr/>
          <p:nvPr/>
        </p:nvPicPr>
        <p:blipFill>
          <a:blip r:embed="rId3" cstate="print"/>
          <a:stretch>
            <a:fillRect/>
          </a:stretch>
        </p:blipFill>
        <p:spPr>
          <a:xfrm>
            <a:off x="4191000" y="392829"/>
            <a:ext cx="765047" cy="768096"/>
          </a:xfrm>
          <a:prstGeom prst="rect">
            <a:avLst/>
          </a:prstGeom>
        </p:spPr>
      </p:pic>
      <p:pic>
        <p:nvPicPr>
          <p:cNvPr id="8" name="object 8"/>
          <p:cNvPicPr/>
          <p:nvPr/>
        </p:nvPicPr>
        <p:blipFill>
          <a:blip r:embed="rId4" cstate="print"/>
          <a:stretch>
            <a:fillRect/>
          </a:stretch>
        </p:blipFill>
        <p:spPr>
          <a:xfrm>
            <a:off x="13295527" y="392829"/>
            <a:ext cx="1059118" cy="1268845"/>
          </a:xfrm>
          <a:prstGeom prst="rect">
            <a:avLst/>
          </a:prstGeom>
        </p:spPr>
      </p:pic>
      <p:pic>
        <p:nvPicPr>
          <p:cNvPr id="9" name="object 9"/>
          <p:cNvPicPr/>
          <p:nvPr/>
        </p:nvPicPr>
        <p:blipFill>
          <a:blip r:embed="rId5" cstate="print"/>
          <a:stretch>
            <a:fillRect/>
          </a:stretch>
        </p:blipFill>
        <p:spPr>
          <a:xfrm>
            <a:off x="16242365" y="392829"/>
            <a:ext cx="1289818" cy="1268845"/>
          </a:xfrm>
          <a:prstGeom prst="rect">
            <a:avLst/>
          </a:prstGeom>
        </p:spPr>
      </p:pic>
      <p:pic>
        <p:nvPicPr>
          <p:cNvPr id="10" name="object 10"/>
          <p:cNvPicPr/>
          <p:nvPr/>
        </p:nvPicPr>
        <p:blipFill>
          <a:blip r:embed="rId6" cstate="print"/>
          <a:stretch>
            <a:fillRect/>
          </a:stretch>
        </p:blipFill>
        <p:spPr>
          <a:xfrm>
            <a:off x="14673864" y="392832"/>
            <a:ext cx="1247872" cy="1268842"/>
          </a:xfrm>
          <a:prstGeom prst="rect">
            <a:avLst/>
          </a:prstGeom>
        </p:spPr>
      </p:pic>
      <p:pic>
        <p:nvPicPr>
          <p:cNvPr id="12" name="Imagen 11">
            <a:extLst>
              <a:ext uri="{FF2B5EF4-FFF2-40B4-BE49-F238E27FC236}">
                <a16:creationId xmlns:a16="http://schemas.microsoft.com/office/drawing/2014/main" id="{3A40B089-7210-7BCB-2F9E-674C4439C6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53807" y="6834586"/>
            <a:ext cx="4419974" cy="29105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graphicFrame>
        <p:nvGraphicFramePr>
          <p:cNvPr id="12" name="object 12"/>
          <p:cNvGraphicFramePr>
            <a:graphicFrameLocks noGrp="1"/>
          </p:cNvGraphicFramePr>
          <p:nvPr/>
        </p:nvGraphicFramePr>
        <p:xfrm>
          <a:off x="1887029" y="4667238"/>
          <a:ext cx="13194662" cy="1079500"/>
        </p:xfrm>
        <a:graphic>
          <a:graphicData uri="http://schemas.openxmlformats.org/drawingml/2006/table">
            <a:tbl>
              <a:tblPr firstRow="1" bandRow="1">
                <a:tableStyleId>{2D5ABB26-0587-4C30-8999-92F81FD0307C}</a:tableStyleId>
              </a:tblPr>
              <a:tblGrid>
                <a:gridCol w="6675755">
                  <a:extLst>
                    <a:ext uri="{9D8B030D-6E8A-4147-A177-3AD203B41FA5}">
                      <a16:colId xmlns:a16="http://schemas.microsoft.com/office/drawing/2014/main" val="20000"/>
                    </a:ext>
                  </a:extLst>
                </a:gridCol>
                <a:gridCol w="937259">
                  <a:extLst>
                    <a:ext uri="{9D8B030D-6E8A-4147-A177-3AD203B41FA5}">
                      <a16:colId xmlns:a16="http://schemas.microsoft.com/office/drawing/2014/main" val="20001"/>
                    </a:ext>
                  </a:extLst>
                </a:gridCol>
                <a:gridCol w="2422525">
                  <a:extLst>
                    <a:ext uri="{9D8B030D-6E8A-4147-A177-3AD203B41FA5}">
                      <a16:colId xmlns:a16="http://schemas.microsoft.com/office/drawing/2014/main" val="20002"/>
                    </a:ext>
                  </a:extLst>
                </a:gridCol>
                <a:gridCol w="2522854">
                  <a:extLst>
                    <a:ext uri="{9D8B030D-6E8A-4147-A177-3AD203B41FA5}">
                      <a16:colId xmlns:a16="http://schemas.microsoft.com/office/drawing/2014/main" val="20003"/>
                    </a:ext>
                  </a:extLst>
                </a:gridCol>
                <a:gridCol w="636269">
                  <a:extLst>
                    <a:ext uri="{9D8B030D-6E8A-4147-A177-3AD203B41FA5}">
                      <a16:colId xmlns:a16="http://schemas.microsoft.com/office/drawing/2014/main" val="20004"/>
                    </a:ext>
                  </a:extLst>
                </a:gridCol>
              </a:tblGrid>
              <a:tr h="539750">
                <a:tc>
                  <a:txBody>
                    <a:bodyPr/>
                    <a:lstStyle/>
                    <a:p>
                      <a:pPr marL="31750">
                        <a:lnSpc>
                          <a:spcPts val="3765"/>
                        </a:lnSpc>
                        <a:tabLst>
                          <a:tab pos="883919" algn="l"/>
                          <a:tab pos="3333750" algn="l"/>
                        </a:tabLst>
                      </a:pPr>
                      <a:r>
                        <a:rPr sz="3250" spc="245" dirty="0">
                          <a:solidFill>
                            <a:srgbClr val="1A1A1A"/>
                          </a:solidFill>
                          <a:latin typeface="Trebuchet MS"/>
                          <a:cs typeface="Trebuchet MS"/>
                        </a:rPr>
                        <a:t>Se</a:t>
                      </a:r>
                      <a:r>
                        <a:rPr sz="3250" dirty="0">
                          <a:solidFill>
                            <a:srgbClr val="1A1A1A"/>
                          </a:solidFill>
                          <a:latin typeface="Trebuchet MS"/>
                          <a:cs typeface="Trebuchet MS"/>
                        </a:rPr>
                        <a:t>	</a:t>
                      </a:r>
                      <a:r>
                        <a:rPr sz="3250" spc="155" dirty="0">
                          <a:solidFill>
                            <a:srgbClr val="1A1A1A"/>
                          </a:solidFill>
                          <a:latin typeface="Trebuchet MS"/>
                          <a:cs typeface="Trebuchet MS"/>
                        </a:rPr>
                        <a:t>atenderán</a:t>
                      </a:r>
                      <a:r>
                        <a:rPr sz="3250" dirty="0">
                          <a:solidFill>
                            <a:srgbClr val="1A1A1A"/>
                          </a:solidFill>
                          <a:latin typeface="Trebuchet MS"/>
                          <a:cs typeface="Trebuchet MS"/>
                        </a:rPr>
                        <a:t>	</a:t>
                      </a:r>
                      <a:r>
                        <a:rPr sz="3250" spc="130" dirty="0">
                          <a:solidFill>
                            <a:srgbClr val="1A1A1A"/>
                          </a:solidFill>
                          <a:latin typeface="Trebuchet MS"/>
                          <a:cs typeface="Trebuchet MS"/>
                        </a:rPr>
                        <a:t>oportunamente</a:t>
                      </a:r>
                      <a:endParaRPr sz="3250">
                        <a:latin typeface="Trebuchet MS"/>
                        <a:cs typeface="Trebuchet MS"/>
                      </a:endParaRPr>
                    </a:p>
                  </a:txBody>
                  <a:tcPr marL="0" marR="0" marT="0" marB="0"/>
                </a:tc>
                <a:tc>
                  <a:txBody>
                    <a:bodyPr/>
                    <a:lstStyle/>
                    <a:p>
                      <a:pPr marL="113664">
                        <a:lnSpc>
                          <a:spcPts val="3765"/>
                        </a:lnSpc>
                      </a:pPr>
                      <a:r>
                        <a:rPr sz="3250" spc="95" dirty="0">
                          <a:solidFill>
                            <a:srgbClr val="1A1A1A"/>
                          </a:solidFill>
                          <a:latin typeface="Trebuchet MS"/>
                          <a:cs typeface="Trebuchet MS"/>
                        </a:rPr>
                        <a:t>las</a:t>
                      </a:r>
                      <a:endParaRPr sz="3250">
                        <a:latin typeface="Trebuchet MS"/>
                        <a:cs typeface="Trebuchet MS"/>
                      </a:endParaRPr>
                    </a:p>
                  </a:txBody>
                  <a:tcPr marL="0" marR="0" marT="0" marB="0"/>
                </a:tc>
                <a:tc>
                  <a:txBody>
                    <a:bodyPr/>
                    <a:lstStyle/>
                    <a:p>
                      <a:pPr marL="88900">
                        <a:lnSpc>
                          <a:spcPts val="3765"/>
                        </a:lnSpc>
                      </a:pPr>
                      <a:r>
                        <a:rPr sz="3250" spc="130" dirty="0">
                          <a:solidFill>
                            <a:srgbClr val="1A1A1A"/>
                          </a:solidFill>
                          <a:latin typeface="Trebuchet MS"/>
                          <a:cs typeface="Trebuchet MS"/>
                        </a:rPr>
                        <a:t>solicitudes</a:t>
                      </a:r>
                      <a:endParaRPr sz="3250">
                        <a:latin typeface="Trebuchet MS"/>
                        <a:cs typeface="Trebuchet MS"/>
                      </a:endParaRPr>
                    </a:p>
                  </a:txBody>
                  <a:tcPr marL="0" marR="0" marT="0" marB="0"/>
                </a:tc>
                <a:tc>
                  <a:txBody>
                    <a:bodyPr/>
                    <a:lstStyle/>
                    <a:p>
                      <a:pPr marL="194945">
                        <a:lnSpc>
                          <a:spcPts val="3765"/>
                        </a:lnSpc>
                      </a:pPr>
                      <a:r>
                        <a:rPr sz="3250" spc="200" dirty="0">
                          <a:solidFill>
                            <a:srgbClr val="1A1A1A"/>
                          </a:solidFill>
                          <a:latin typeface="Trebuchet MS"/>
                          <a:cs typeface="Trebuchet MS"/>
                        </a:rPr>
                        <a:t>ingresadas</a:t>
                      </a:r>
                      <a:endParaRPr sz="3250">
                        <a:latin typeface="Trebuchet MS"/>
                        <a:cs typeface="Trebuchet MS"/>
                      </a:endParaRPr>
                    </a:p>
                  </a:txBody>
                  <a:tcPr marL="0" marR="0" marT="0" marB="0"/>
                </a:tc>
                <a:tc>
                  <a:txBody>
                    <a:bodyPr/>
                    <a:lstStyle/>
                    <a:p>
                      <a:pPr marR="24130" algn="r">
                        <a:lnSpc>
                          <a:spcPts val="3765"/>
                        </a:lnSpc>
                      </a:pPr>
                      <a:r>
                        <a:rPr sz="3250" spc="40" dirty="0">
                          <a:solidFill>
                            <a:srgbClr val="1A1A1A"/>
                          </a:solidFill>
                          <a:latin typeface="Trebuchet MS"/>
                          <a:cs typeface="Trebuchet MS"/>
                        </a:rPr>
                        <a:t>al</a:t>
                      </a:r>
                      <a:endParaRPr sz="3250">
                        <a:latin typeface="Trebuchet MS"/>
                        <a:cs typeface="Trebuchet MS"/>
                      </a:endParaRPr>
                    </a:p>
                  </a:txBody>
                  <a:tcPr marL="0" marR="0" marT="0" marB="0"/>
                </a:tc>
                <a:extLst>
                  <a:ext uri="{0D108BD9-81ED-4DB2-BD59-A6C34878D82A}">
                    <a16:rowId xmlns:a16="http://schemas.microsoft.com/office/drawing/2014/main" val="10000"/>
                  </a:ext>
                </a:extLst>
              </a:tr>
              <a:tr h="539750">
                <a:tc>
                  <a:txBody>
                    <a:bodyPr/>
                    <a:lstStyle/>
                    <a:p>
                      <a:pPr marL="31750">
                        <a:lnSpc>
                          <a:spcPct val="100000"/>
                        </a:lnSpc>
                        <a:spcBef>
                          <a:spcPts val="185"/>
                        </a:spcBef>
                        <a:tabLst>
                          <a:tab pos="2324735" algn="l"/>
                          <a:tab pos="5330190" algn="l"/>
                          <a:tab pos="6202680" algn="l"/>
                        </a:tabLst>
                      </a:pPr>
                      <a:r>
                        <a:rPr sz="3250" spc="165" dirty="0">
                          <a:solidFill>
                            <a:srgbClr val="1A1A1A"/>
                          </a:solidFill>
                          <a:latin typeface="Trebuchet MS"/>
                          <a:cs typeface="Trebuchet MS"/>
                        </a:rPr>
                        <a:t>Sistema</a:t>
                      </a:r>
                      <a:r>
                        <a:rPr sz="3250" dirty="0">
                          <a:solidFill>
                            <a:srgbClr val="1A1A1A"/>
                          </a:solidFill>
                          <a:latin typeface="Trebuchet MS"/>
                          <a:cs typeface="Trebuchet MS"/>
                        </a:rPr>
                        <a:t>	</a:t>
                      </a:r>
                      <a:r>
                        <a:rPr sz="3250" spc="135" dirty="0">
                          <a:solidFill>
                            <a:srgbClr val="1A1A1A"/>
                          </a:solidFill>
                          <a:latin typeface="Trebuchet MS"/>
                          <a:cs typeface="Trebuchet MS"/>
                        </a:rPr>
                        <a:t>Electrónico</a:t>
                      </a:r>
                      <a:r>
                        <a:rPr sz="3250" dirty="0">
                          <a:solidFill>
                            <a:srgbClr val="1A1A1A"/>
                          </a:solidFill>
                          <a:latin typeface="Trebuchet MS"/>
                          <a:cs typeface="Trebuchet MS"/>
                        </a:rPr>
                        <a:t>	</a:t>
                      </a:r>
                      <a:r>
                        <a:rPr sz="3250" spc="-50" dirty="0">
                          <a:solidFill>
                            <a:srgbClr val="1A1A1A"/>
                          </a:solidFill>
                          <a:latin typeface="Trebuchet MS"/>
                          <a:cs typeface="Trebuchet MS"/>
                        </a:rPr>
                        <a:t>y</a:t>
                      </a:r>
                      <a:r>
                        <a:rPr sz="3250" dirty="0">
                          <a:solidFill>
                            <a:srgbClr val="1A1A1A"/>
                          </a:solidFill>
                          <a:latin typeface="Trebuchet MS"/>
                          <a:cs typeface="Trebuchet MS"/>
                        </a:rPr>
                        <a:t>	</a:t>
                      </a:r>
                      <a:r>
                        <a:rPr sz="3250" spc="40" dirty="0">
                          <a:solidFill>
                            <a:srgbClr val="1A1A1A"/>
                          </a:solidFill>
                          <a:latin typeface="Trebuchet MS"/>
                          <a:cs typeface="Trebuchet MS"/>
                        </a:rPr>
                        <a:t>la</a:t>
                      </a:r>
                      <a:endParaRPr sz="3250">
                        <a:latin typeface="Trebuchet MS"/>
                        <a:cs typeface="Trebuchet MS"/>
                      </a:endParaRPr>
                    </a:p>
                  </a:txBody>
                  <a:tcPr marL="0" marR="0" marT="23495" marB="0"/>
                </a:tc>
                <a:tc>
                  <a:txBody>
                    <a:bodyPr/>
                    <a:lstStyle/>
                    <a:p>
                      <a:pPr marL="580390">
                        <a:lnSpc>
                          <a:spcPct val="100000"/>
                        </a:lnSpc>
                        <a:spcBef>
                          <a:spcPts val="185"/>
                        </a:spcBef>
                      </a:pPr>
                      <a:r>
                        <a:rPr sz="3250" spc="-25" dirty="0">
                          <a:solidFill>
                            <a:srgbClr val="1A1A1A"/>
                          </a:solidFill>
                          <a:latin typeface="Trebuchet MS"/>
                          <a:cs typeface="Trebuchet MS"/>
                        </a:rPr>
                        <a:t>Pl</a:t>
                      </a:r>
                      <a:endParaRPr sz="3250">
                        <a:latin typeface="Trebuchet MS"/>
                        <a:cs typeface="Trebuchet MS"/>
                      </a:endParaRPr>
                    </a:p>
                  </a:txBody>
                  <a:tcPr marL="0" marR="0" marT="23495" marB="0"/>
                </a:tc>
                <a:tc>
                  <a:txBody>
                    <a:bodyPr/>
                    <a:lstStyle/>
                    <a:p>
                      <a:pPr marL="14604">
                        <a:lnSpc>
                          <a:spcPct val="100000"/>
                        </a:lnSpc>
                        <a:spcBef>
                          <a:spcPts val="185"/>
                        </a:spcBef>
                      </a:pPr>
                      <a:r>
                        <a:rPr sz="3250" spc="155" dirty="0">
                          <a:solidFill>
                            <a:srgbClr val="1A1A1A"/>
                          </a:solidFill>
                          <a:latin typeface="Trebuchet MS"/>
                          <a:cs typeface="Trebuchet MS"/>
                        </a:rPr>
                        <a:t>ataforma</a:t>
                      </a:r>
                      <a:endParaRPr sz="3250">
                        <a:latin typeface="Trebuchet MS"/>
                        <a:cs typeface="Trebuchet MS"/>
                      </a:endParaRPr>
                    </a:p>
                  </a:txBody>
                  <a:tcPr marL="0" marR="0" marT="23495" marB="0"/>
                </a:tc>
                <a:tc>
                  <a:txBody>
                    <a:bodyPr/>
                    <a:lstStyle/>
                    <a:p>
                      <a:pPr marL="161290">
                        <a:lnSpc>
                          <a:spcPct val="100000"/>
                        </a:lnSpc>
                        <a:spcBef>
                          <a:spcPts val="185"/>
                        </a:spcBef>
                      </a:pPr>
                      <a:r>
                        <a:rPr sz="3250" spc="165" dirty="0">
                          <a:solidFill>
                            <a:srgbClr val="1A1A1A"/>
                          </a:solidFill>
                          <a:latin typeface="Trebuchet MS"/>
                          <a:cs typeface="Trebuchet MS"/>
                        </a:rPr>
                        <a:t>Nacional</a:t>
                      </a:r>
                      <a:endParaRPr sz="3250">
                        <a:latin typeface="Trebuchet MS"/>
                        <a:cs typeface="Trebuchet MS"/>
                      </a:endParaRPr>
                    </a:p>
                  </a:txBody>
                  <a:tcPr marL="0" marR="0" marT="23495" marB="0"/>
                </a:tc>
                <a:tc>
                  <a:txBody>
                    <a:bodyPr/>
                    <a:lstStyle/>
                    <a:p>
                      <a:pPr marR="24130" algn="r">
                        <a:lnSpc>
                          <a:spcPct val="100000"/>
                        </a:lnSpc>
                        <a:spcBef>
                          <a:spcPts val="185"/>
                        </a:spcBef>
                      </a:pPr>
                      <a:r>
                        <a:rPr sz="3250" spc="114" dirty="0">
                          <a:solidFill>
                            <a:srgbClr val="1A1A1A"/>
                          </a:solidFill>
                          <a:latin typeface="Trebuchet MS"/>
                          <a:cs typeface="Trebuchet MS"/>
                        </a:rPr>
                        <a:t>de</a:t>
                      </a:r>
                      <a:endParaRPr sz="3250">
                        <a:latin typeface="Trebuchet MS"/>
                        <a:cs typeface="Trebuchet MS"/>
                      </a:endParaRPr>
                    </a:p>
                  </a:txBody>
                  <a:tcPr marL="0" marR="0" marT="23495" marB="0"/>
                </a:tc>
                <a:extLst>
                  <a:ext uri="{0D108BD9-81ED-4DB2-BD59-A6C34878D82A}">
                    <a16:rowId xmlns:a16="http://schemas.microsoft.com/office/drawing/2014/main" val="10001"/>
                  </a:ext>
                </a:extLst>
              </a:tr>
            </a:tbl>
          </a:graphicData>
        </a:graphic>
      </p:graphicFrame>
      <p:sp>
        <p:nvSpPr>
          <p:cNvPr id="13" name="object 13"/>
          <p:cNvSpPr txBox="1"/>
          <p:nvPr/>
        </p:nvSpPr>
        <p:spPr>
          <a:xfrm>
            <a:off x="1906079" y="5714461"/>
            <a:ext cx="13157200" cy="1131913"/>
          </a:xfrm>
          <a:prstGeom prst="rect">
            <a:avLst/>
          </a:prstGeom>
        </p:spPr>
        <p:txBody>
          <a:bodyPr vert="horz" wrap="square" lIns="0" tIns="12065" rIns="0" bIns="0" rtlCol="0">
            <a:spAutoFit/>
          </a:bodyPr>
          <a:lstStyle/>
          <a:p>
            <a:pPr marL="12700" marR="5080">
              <a:lnSpc>
                <a:spcPct val="117300"/>
              </a:lnSpc>
              <a:spcBef>
                <a:spcPts val="95"/>
              </a:spcBef>
              <a:tabLst>
                <a:tab pos="3242945" algn="l"/>
                <a:tab pos="3879850" algn="l"/>
                <a:tab pos="5109210" algn="l"/>
                <a:tab pos="5775325" algn="l"/>
                <a:tab pos="7843520" algn="l"/>
                <a:tab pos="8550275" algn="l"/>
                <a:tab pos="9152255" algn="l"/>
                <a:tab pos="10746105" algn="l"/>
                <a:tab pos="11446510" algn="l"/>
              </a:tabLst>
            </a:pPr>
            <a:r>
              <a:rPr sz="3250" spc="125" dirty="0">
                <a:solidFill>
                  <a:srgbClr val="1A1A1A"/>
                </a:solidFill>
                <a:latin typeface="Trebuchet MS"/>
                <a:cs typeface="Trebuchet MS"/>
              </a:rPr>
              <a:t>Transparencia;</a:t>
            </a:r>
            <a:r>
              <a:rPr sz="3250" dirty="0">
                <a:solidFill>
                  <a:srgbClr val="1A1A1A"/>
                </a:solidFill>
                <a:latin typeface="Trebuchet MS"/>
                <a:cs typeface="Trebuchet MS"/>
              </a:rPr>
              <a:t>	</a:t>
            </a:r>
            <a:r>
              <a:rPr sz="3250" spc="90" dirty="0">
                <a:solidFill>
                  <a:srgbClr val="1A1A1A"/>
                </a:solidFill>
                <a:latin typeface="Trebuchet MS"/>
                <a:cs typeface="Trebuchet MS"/>
              </a:rPr>
              <a:t>se</a:t>
            </a:r>
            <a:r>
              <a:rPr sz="3250" dirty="0">
                <a:solidFill>
                  <a:srgbClr val="1A1A1A"/>
                </a:solidFill>
                <a:latin typeface="Trebuchet MS"/>
                <a:cs typeface="Trebuchet MS"/>
              </a:rPr>
              <a:t>	</a:t>
            </a:r>
            <a:r>
              <a:rPr sz="3250" spc="70" dirty="0">
                <a:solidFill>
                  <a:srgbClr val="1A1A1A"/>
                </a:solidFill>
                <a:latin typeface="Trebuchet MS"/>
                <a:cs typeface="Trebuchet MS"/>
              </a:rPr>
              <a:t>tiene</a:t>
            </a:r>
            <a:r>
              <a:rPr sz="3250" dirty="0">
                <a:solidFill>
                  <a:srgbClr val="1A1A1A"/>
                </a:solidFill>
                <a:latin typeface="Trebuchet MS"/>
                <a:cs typeface="Trebuchet MS"/>
              </a:rPr>
              <a:t>	</a:t>
            </a:r>
            <a:r>
              <a:rPr sz="3250" spc="-25" dirty="0">
                <a:solidFill>
                  <a:srgbClr val="1A1A1A"/>
                </a:solidFill>
                <a:latin typeface="Trebuchet MS"/>
                <a:cs typeface="Trebuchet MS"/>
              </a:rPr>
              <a:t>un</a:t>
            </a:r>
            <a:r>
              <a:rPr sz="3250" dirty="0">
                <a:solidFill>
                  <a:srgbClr val="1A1A1A"/>
                </a:solidFill>
                <a:latin typeface="Trebuchet MS"/>
                <a:cs typeface="Trebuchet MS"/>
              </a:rPr>
              <a:t>	</a:t>
            </a:r>
            <a:r>
              <a:rPr sz="3250" spc="145" dirty="0">
                <a:solidFill>
                  <a:srgbClr val="1A1A1A"/>
                </a:solidFill>
                <a:latin typeface="Trebuchet MS"/>
                <a:cs typeface="Trebuchet MS"/>
              </a:rPr>
              <a:t>estimado</a:t>
            </a:r>
            <a:r>
              <a:rPr sz="3250" dirty="0">
                <a:solidFill>
                  <a:srgbClr val="1A1A1A"/>
                </a:solidFill>
                <a:latin typeface="Trebuchet MS"/>
                <a:cs typeface="Trebuchet MS"/>
              </a:rPr>
              <a:t>	</a:t>
            </a:r>
            <a:r>
              <a:rPr sz="3250" spc="114" dirty="0">
                <a:solidFill>
                  <a:srgbClr val="1A1A1A"/>
                </a:solidFill>
                <a:latin typeface="Trebuchet MS"/>
                <a:cs typeface="Trebuchet MS"/>
              </a:rPr>
              <a:t>de</a:t>
            </a:r>
            <a:r>
              <a:rPr sz="3250" dirty="0">
                <a:solidFill>
                  <a:srgbClr val="1A1A1A"/>
                </a:solidFill>
                <a:latin typeface="Trebuchet MS"/>
                <a:cs typeface="Trebuchet MS"/>
              </a:rPr>
              <a:t>	</a:t>
            </a:r>
            <a:r>
              <a:rPr sz="3250" b="1" spc="185" dirty="0">
                <a:solidFill>
                  <a:srgbClr val="1A1A1A"/>
                </a:solidFill>
                <a:latin typeface="Trebuchet MS"/>
                <a:cs typeface="Trebuchet MS"/>
              </a:rPr>
              <a:t>al</a:t>
            </a:r>
            <a:r>
              <a:rPr sz="3250" b="1" dirty="0">
                <a:solidFill>
                  <a:srgbClr val="1A1A1A"/>
                </a:solidFill>
                <a:latin typeface="Trebuchet MS"/>
                <a:cs typeface="Trebuchet MS"/>
              </a:rPr>
              <a:t>	</a:t>
            </a:r>
            <a:r>
              <a:rPr sz="3250" b="1" spc="204" dirty="0">
                <a:solidFill>
                  <a:srgbClr val="1A1A1A"/>
                </a:solidFill>
                <a:latin typeface="Trebuchet MS"/>
                <a:cs typeface="Trebuchet MS"/>
              </a:rPr>
              <a:t>menos</a:t>
            </a:r>
            <a:r>
              <a:rPr sz="3250" b="1" dirty="0">
                <a:solidFill>
                  <a:srgbClr val="1A1A1A"/>
                </a:solidFill>
                <a:latin typeface="Trebuchet MS"/>
                <a:cs typeface="Trebuchet MS"/>
              </a:rPr>
              <a:t>	</a:t>
            </a:r>
            <a:r>
              <a:rPr lang="es-419" sz="3250" b="1" spc="-25" dirty="0">
                <a:solidFill>
                  <a:srgbClr val="1A1A1A"/>
                </a:solidFill>
                <a:latin typeface="Trebuchet MS"/>
                <a:cs typeface="Trebuchet MS"/>
              </a:rPr>
              <a:t>12</a:t>
            </a:r>
            <a:r>
              <a:rPr sz="3250" b="1" dirty="0">
                <a:solidFill>
                  <a:srgbClr val="1A1A1A"/>
                </a:solidFill>
                <a:latin typeface="Trebuchet MS"/>
                <a:cs typeface="Trebuchet MS"/>
              </a:rPr>
              <a:t>	</a:t>
            </a:r>
            <a:r>
              <a:rPr sz="3250" b="1" spc="170" dirty="0">
                <a:solidFill>
                  <a:srgbClr val="1A1A1A"/>
                </a:solidFill>
                <a:latin typeface="Trebuchet MS"/>
                <a:cs typeface="Trebuchet MS"/>
              </a:rPr>
              <a:t>durante </a:t>
            </a:r>
            <a:r>
              <a:rPr sz="3250" b="1" spc="195" dirty="0" err="1">
                <a:solidFill>
                  <a:srgbClr val="1A1A1A"/>
                </a:solidFill>
                <a:latin typeface="Trebuchet MS"/>
                <a:cs typeface="Trebuchet MS"/>
              </a:rPr>
              <a:t>este</a:t>
            </a:r>
            <a:r>
              <a:rPr sz="3250" b="1" spc="305" dirty="0">
                <a:solidFill>
                  <a:srgbClr val="1A1A1A"/>
                </a:solidFill>
                <a:latin typeface="Trebuchet MS"/>
                <a:cs typeface="Trebuchet MS"/>
              </a:rPr>
              <a:t> </a:t>
            </a:r>
            <a:r>
              <a:rPr lang="es-419" sz="3250" b="1" spc="170" dirty="0">
                <a:solidFill>
                  <a:srgbClr val="1A1A1A"/>
                </a:solidFill>
                <a:latin typeface="Trebuchet MS"/>
                <a:cs typeface="Trebuchet MS"/>
              </a:rPr>
              <a:t>año.</a:t>
            </a:r>
            <a:endParaRPr sz="3250" dirty="0">
              <a:latin typeface="Trebuchet MS"/>
              <a:cs typeface="Trebuchet MS"/>
            </a:endParaRPr>
          </a:p>
        </p:txBody>
      </p:sp>
      <p:grpSp>
        <p:nvGrpSpPr>
          <p:cNvPr id="14" name="object 14"/>
          <p:cNvGrpSpPr/>
          <p:nvPr/>
        </p:nvGrpSpPr>
        <p:grpSpPr>
          <a:xfrm>
            <a:off x="752855" y="1078991"/>
            <a:ext cx="10534015" cy="2585085"/>
            <a:chOff x="752855" y="1078991"/>
            <a:chExt cx="10534015" cy="2585085"/>
          </a:xfrm>
        </p:grpSpPr>
        <p:pic>
          <p:nvPicPr>
            <p:cNvPr id="15" name="object 15"/>
            <p:cNvPicPr/>
            <p:nvPr/>
          </p:nvPicPr>
          <p:blipFill>
            <a:blip r:embed="rId3" cstate="print"/>
            <a:stretch>
              <a:fillRect/>
            </a:stretch>
          </p:blipFill>
          <p:spPr>
            <a:xfrm>
              <a:off x="1636775" y="1078991"/>
              <a:ext cx="9649967" cy="2584704"/>
            </a:xfrm>
            <a:prstGeom prst="rect">
              <a:avLst/>
            </a:prstGeom>
          </p:spPr>
        </p:pic>
        <p:pic>
          <p:nvPicPr>
            <p:cNvPr id="16" name="object 16"/>
            <p:cNvPicPr/>
            <p:nvPr/>
          </p:nvPicPr>
          <p:blipFill>
            <a:blip r:embed="rId4" cstate="print"/>
            <a:stretch>
              <a:fillRect/>
            </a:stretch>
          </p:blipFill>
          <p:spPr>
            <a:xfrm>
              <a:off x="752855" y="1082039"/>
              <a:ext cx="960119" cy="768096"/>
            </a:xfrm>
            <a:prstGeom prst="rect">
              <a:avLst/>
            </a:prstGeom>
          </p:spPr>
        </p:pic>
      </p:grpSp>
      <p:pic>
        <p:nvPicPr>
          <p:cNvPr id="17" name="object 17"/>
          <p:cNvPicPr/>
          <p:nvPr/>
        </p:nvPicPr>
        <p:blipFill>
          <a:blip r:embed="rId5" cstate="print"/>
          <a:stretch>
            <a:fillRect/>
          </a:stretch>
        </p:blipFill>
        <p:spPr>
          <a:xfrm>
            <a:off x="13310737" y="392829"/>
            <a:ext cx="1059118" cy="1268845"/>
          </a:xfrm>
          <a:prstGeom prst="rect">
            <a:avLst/>
          </a:prstGeom>
        </p:spPr>
      </p:pic>
      <p:pic>
        <p:nvPicPr>
          <p:cNvPr id="18" name="object 18"/>
          <p:cNvPicPr/>
          <p:nvPr/>
        </p:nvPicPr>
        <p:blipFill>
          <a:blip r:embed="rId6" cstate="print"/>
          <a:stretch>
            <a:fillRect/>
          </a:stretch>
        </p:blipFill>
        <p:spPr>
          <a:xfrm>
            <a:off x="16257575" y="392829"/>
            <a:ext cx="1289818" cy="1268845"/>
          </a:xfrm>
          <a:prstGeom prst="rect">
            <a:avLst/>
          </a:prstGeom>
        </p:spPr>
      </p:pic>
      <p:pic>
        <p:nvPicPr>
          <p:cNvPr id="19" name="object 19"/>
          <p:cNvPicPr/>
          <p:nvPr/>
        </p:nvPicPr>
        <p:blipFill>
          <a:blip r:embed="rId7" cstate="print"/>
          <a:stretch>
            <a:fillRect/>
          </a:stretch>
        </p:blipFill>
        <p:spPr>
          <a:xfrm>
            <a:off x="14689073" y="392832"/>
            <a:ext cx="1247872" cy="1268842"/>
          </a:xfrm>
          <a:prstGeom prst="rect">
            <a:avLst/>
          </a:prstGeom>
        </p:spPr>
      </p:pic>
      <p:pic>
        <p:nvPicPr>
          <p:cNvPr id="20" name="Imagen 19">
            <a:extLst>
              <a:ext uri="{FF2B5EF4-FFF2-40B4-BE49-F238E27FC236}">
                <a16:creationId xmlns:a16="http://schemas.microsoft.com/office/drawing/2014/main" id="{A6690B30-5587-E17A-ECA4-D95F2E6646FF}"/>
              </a:ext>
            </a:extLst>
          </p:cNvPr>
          <p:cNvPicPr>
            <a:picLocks noChangeAspect="1"/>
          </p:cNvPicPr>
          <p:nvPr/>
        </p:nvPicPr>
        <p:blipFill rotWithShape="1">
          <a:blip r:embed="rId8">
            <a:extLst>
              <a:ext uri="{28A0092B-C50C-407E-A947-70E740481C1C}">
                <a14:useLocalDpi xmlns:a14="http://schemas.microsoft.com/office/drawing/2010/main" val="0"/>
              </a:ext>
            </a:extLst>
          </a:blip>
          <a:srcRect b="20220"/>
          <a:stretch/>
        </p:blipFill>
        <p:spPr>
          <a:xfrm>
            <a:off x="13299851" y="6750281"/>
            <a:ext cx="4753658" cy="3110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object 2"/>
          <p:cNvSpPr/>
          <p:nvPr/>
        </p:nvSpPr>
        <p:spPr>
          <a:xfrm>
            <a:off x="15291603" y="7581900"/>
            <a:ext cx="2362316" cy="2111141"/>
          </a:xfrm>
          <a:custGeom>
            <a:avLst/>
            <a:gdLst/>
            <a:ahLst/>
            <a:cxnLst/>
            <a:rect l="l" t="t" r="r" b="b"/>
            <a:pathLst>
              <a:path w="2086609" h="1649095">
                <a:moveTo>
                  <a:pt x="1045764" y="741683"/>
                </a:moveTo>
                <a:lnTo>
                  <a:pt x="996615" y="734686"/>
                </a:lnTo>
                <a:lnTo>
                  <a:pt x="951264" y="714066"/>
                </a:lnTo>
                <a:lnTo>
                  <a:pt x="919313" y="687811"/>
                </a:lnTo>
                <a:lnTo>
                  <a:pt x="895014" y="655243"/>
                </a:lnTo>
                <a:lnTo>
                  <a:pt x="879561" y="617639"/>
                </a:lnTo>
                <a:lnTo>
                  <a:pt x="873924" y="577343"/>
                </a:lnTo>
                <a:lnTo>
                  <a:pt x="874016" y="569177"/>
                </a:lnTo>
                <a:lnTo>
                  <a:pt x="880573" y="529042"/>
                </a:lnTo>
                <a:lnTo>
                  <a:pt x="896884" y="491805"/>
                </a:lnTo>
                <a:lnTo>
                  <a:pt x="921936" y="459789"/>
                </a:lnTo>
                <a:lnTo>
                  <a:pt x="961916" y="429433"/>
                </a:lnTo>
                <a:lnTo>
                  <a:pt x="1009188" y="412122"/>
                </a:lnTo>
                <a:lnTo>
                  <a:pt x="1026389" y="409507"/>
                </a:lnTo>
                <a:lnTo>
                  <a:pt x="1027715" y="409507"/>
                </a:lnTo>
                <a:lnTo>
                  <a:pt x="1042581" y="408746"/>
                </a:lnTo>
                <a:lnTo>
                  <a:pt x="1043449" y="408746"/>
                </a:lnTo>
                <a:lnTo>
                  <a:pt x="1060275" y="409507"/>
                </a:lnTo>
                <a:lnTo>
                  <a:pt x="1108806" y="421669"/>
                </a:lnTo>
                <a:lnTo>
                  <a:pt x="1151674" y="447516"/>
                </a:lnTo>
                <a:lnTo>
                  <a:pt x="1184825" y="483622"/>
                </a:lnTo>
                <a:lnTo>
                  <a:pt x="1205784" y="527229"/>
                </a:lnTo>
                <a:lnTo>
                  <a:pt x="1212989" y="574925"/>
                </a:lnTo>
                <a:lnTo>
                  <a:pt x="1212690" y="583114"/>
                </a:lnTo>
                <a:lnTo>
                  <a:pt x="1205319" y="623258"/>
                </a:lnTo>
                <a:lnTo>
                  <a:pt x="1188552" y="660454"/>
                </a:lnTo>
                <a:lnTo>
                  <a:pt x="1163357" y="692543"/>
                </a:lnTo>
                <a:lnTo>
                  <a:pt x="1131213" y="717633"/>
                </a:lnTo>
                <a:lnTo>
                  <a:pt x="1094019" y="734248"/>
                </a:lnTo>
                <a:lnTo>
                  <a:pt x="1053935" y="741427"/>
                </a:lnTo>
                <a:lnTo>
                  <a:pt x="1045764" y="741683"/>
                </a:lnTo>
                <a:close/>
              </a:path>
              <a:path w="2086609" h="1649095">
                <a:moveTo>
                  <a:pt x="1353568" y="1166294"/>
                </a:moveTo>
                <a:lnTo>
                  <a:pt x="734343" y="1166294"/>
                </a:lnTo>
                <a:lnTo>
                  <a:pt x="740638" y="1155701"/>
                </a:lnTo>
                <a:lnTo>
                  <a:pt x="769234" y="1115772"/>
                </a:lnTo>
                <a:lnTo>
                  <a:pt x="802945" y="1080161"/>
                </a:lnTo>
                <a:lnTo>
                  <a:pt x="841213" y="1049455"/>
                </a:lnTo>
                <a:lnTo>
                  <a:pt x="883297" y="1024257"/>
                </a:lnTo>
                <a:lnTo>
                  <a:pt x="928411" y="1005041"/>
                </a:lnTo>
                <a:lnTo>
                  <a:pt x="975715" y="992163"/>
                </a:lnTo>
                <a:lnTo>
                  <a:pt x="1024329" y="985861"/>
                </a:lnTo>
                <a:lnTo>
                  <a:pt x="1039135" y="985218"/>
                </a:lnTo>
                <a:lnTo>
                  <a:pt x="1048830" y="985218"/>
                </a:lnTo>
                <a:lnTo>
                  <a:pt x="1105426" y="990702"/>
                </a:lnTo>
                <a:lnTo>
                  <a:pt x="1148908" y="1001403"/>
                </a:lnTo>
                <a:lnTo>
                  <a:pt x="1190730" y="1017422"/>
                </a:lnTo>
                <a:lnTo>
                  <a:pt x="1230229" y="1038551"/>
                </a:lnTo>
                <a:lnTo>
                  <a:pt x="1266813" y="1064423"/>
                </a:lnTo>
                <a:lnTo>
                  <a:pt x="1299888" y="1094672"/>
                </a:lnTo>
                <a:lnTo>
                  <a:pt x="1328966" y="1128797"/>
                </a:lnTo>
                <a:lnTo>
                  <a:pt x="1353568" y="1166294"/>
                </a:lnTo>
                <a:close/>
              </a:path>
              <a:path w="2086609" h="1649095">
                <a:moveTo>
                  <a:pt x="1023012" y="1648721"/>
                </a:moveTo>
                <a:lnTo>
                  <a:pt x="960261" y="1647335"/>
                </a:lnTo>
                <a:lnTo>
                  <a:pt x="897721" y="1642583"/>
                </a:lnTo>
                <a:lnTo>
                  <a:pt x="835479" y="1634473"/>
                </a:lnTo>
                <a:lnTo>
                  <a:pt x="773804" y="1623039"/>
                </a:lnTo>
                <a:lnTo>
                  <a:pt x="695606" y="1602354"/>
                </a:lnTo>
                <a:lnTo>
                  <a:pt x="648926" y="1585891"/>
                </a:lnTo>
                <a:lnTo>
                  <a:pt x="603313" y="1566774"/>
                </a:lnTo>
                <a:lnTo>
                  <a:pt x="558923" y="1545090"/>
                </a:lnTo>
                <a:lnTo>
                  <a:pt x="515913" y="1520923"/>
                </a:lnTo>
                <a:lnTo>
                  <a:pt x="474440" y="1494360"/>
                </a:lnTo>
                <a:lnTo>
                  <a:pt x="434661" y="1465486"/>
                </a:lnTo>
                <a:lnTo>
                  <a:pt x="396732" y="1434386"/>
                </a:lnTo>
                <a:lnTo>
                  <a:pt x="360810" y="1401148"/>
                </a:lnTo>
                <a:lnTo>
                  <a:pt x="327052" y="1365855"/>
                </a:lnTo>
                <a:lnTo>
                  <a:pt x="295614" y="1328595"/>
                </a:lnTo>
                <a:lnTo>
                  <a:pt x="266653" y="1289452"/>
                </a:lnTo>
                <a:lnTo>
                  <a:pt x="240326" y="1248513"/>
                </a:lnTo>
                <a:lnTo>
                  <a:pt x="216790" y="1205863"/>
                </a:lnTo>
                <a:lnTo>
                  <a:pt x="196201" y="1161587"/>
                </a:lnTo>
                <a:lnTo>
                  <a:pt x="178716" y="1115772"/>
                </a:lnTo>
                <a:lnTo>
                  <a:pt x="164491" y="1068503"/>
                </a:lnTo>
                <a:lnTo>
                  <a:pt x="153665" y="1019778"/>
                </a:lnTo>
                <a:lnTo>
                  <a:pt x="241527" y="1019778"/>
                </a:lnTo>
                <a:lnTo>
                  <a:pt x="254274" y="1067827"/>
                </a:lnTo>
                <a:lnTo>
                  <a:pt x="270524" y="1114396"/>
                </a:lnTo>
                <a:lnTo>
                  <a:pt x="290300" y="1159574"/>
                </a:lnTo>
                <a:lnTo>
                  <a:pt x="313602" y="1203361"/>
                </a:lnTo>
                <a:lnTo>
                  <a:pt x="340140" y="1245257"/>
                </a:lnTo>
                <a:lnTo>
                  <a:pt x="369622" y="1284762"/>
                </a:lnTo>
                <a:lnTo>
                  <a:pt x="402047" y="1321877"/>
                </a:lnTo>
                <a:lnTo>
                  <a:pt x="437418" y="1356602"/>
                </a:lnTo>
                <a:lnTo>
                  <a:pt x="474177" y="1388523"/>
                </a:lnTo>
                <a:lnTo>
                  <a:pt x="512655" y="1417498"/>
                </a:lnTo>
                <a:lnTo>
                  <a:pt x="552711" y="1443595"/>
                </a:lnTo>
                <a:lnTo>
                  <a:pt x="594204" y="1466879"/>
                </a:lnTo>
                <a:lnTo>
                  <a:pt x="636995" y="1487419"/>
                </a:lnTo>
                <a:lnTo>
                  <a:pt x="680943" y="1505280"/>
                </a:lnTo>
                <a:lnTo>
                  <a:pt x="725907" y="1520531"/>
                </a:lnTo>
                <a:lnTo>
                  <a:pt x="771747" y="1533237"/>
                </a:lnTo>
                <a:lnTo>
                  <a:pt x="818322" y="1543465"/>
                </a:lnTo>
                <a:lnTo>
                  <a:pt x="865492" y="1551284"/>
                </a:lnTo>
                <a:lnTo>
                  <a:pt x="913116" y="1556759"/>
                </a:lnTo>
                <a:lnTo>
                  <a:pt x="961054" y="1559957"/>
                </a:lnTo>
                <a:lnTo>
                  <a:pt x="1009165" y="1560946"/>
                </a:lnTo>
                <a:lnTo>
                  <a:pt x="1461348" y="1560946"/>
                </a:lnTo>
                <a:lnTo>
                  <a:pt x="1451608" y="1564999"/>
                </a:lnTo>
                <a:lnTo>
                  <a:pt x="1392762" y="1586754"/>
                </a:lnTo>
                <a:lnTo>
                  <a:pt x="1332794" y="1605329"/>
                </a:lnTo>
                <a:lnTo>
                  <a:pt x="1271963" y="1620645"/>
                </a:lnTo>
                <a:lnTo>
                  <a:pt x="1210357" y="1632680"/>
                </a:lnTo>
                <a:lnTo>
                  <a:pt x="1148239" y="1641381"/>
                </a:lnTo>
                <a:lnTo>
                  <a:pt x="1085702" y="1646735"/>
                </a:lnTo>
                <a:lnTo>
                  <a:pt x="1054370" y="1648150"/>
                </a:lnTo>
                <a:lnTo>
                  <a:pt x="1023012" y="1648721"/>
                </a:lnTo>
                <a:close/>
              </a:path>
              <a:path w="2086609" h="1649095">
                <a:moveTo>
                  <a:pt x="1469920" y="1557379"/>
                </a:moveTo>
                <a:lnTo>
                  <a:pt x="1095960" y="1557379"/>
                </a:lnTo>
                <a:lnTo>
                  <a:pt x="1151635" y="1551553"/>
                </a:lnTo>
                <a:lnTo>
                  <a:pt x="1206839" y="1543081"/>
                </a:lnTo>
                <a:lnTo>
                  <a:pt x="1261575" y="1531963"/>
                </a:lnTo>
                <a:lnTo>
                  <a:pt x="1315841" y="1518198"/>
                </a:lnTo>
                <a:lnTo>
                  <a:pt x="1363399" y="1503722"/>
                </a:lnTo>
                <a:lnTo>
                  <a:pt x="1410601" y="1486970"/>
                </a:lnTo>
                <a:lnTo>
                  <a:pt x="1457218" y="1467953"/>
                </a:lnTo>
                <a:lnTo>
                  <a:pt x="1503025" y="1446682"/>
                </a:lnTo>
                <a:lnTo>
                  <a:pt x="1547795" y="1423168"/>
                </a:lnTo>
                <a:lnTo>
                  <a:pt x="1591300" y="1397424"/>
                </a:lnTo>
                <a:lnTo>
                  <a:pt x="1633314" y="1369460"/>
                </a:lnTo>
                <a:lnTo>
                  <a:pt x="1673610" y="1339288"/>
                </a:lnTo>
                <a:lnTo>
                  <a:pt x="1711962" y="1306918"/>
                </a:lnTo>
                <a:lnTo>
                  <a:pt x="1748141" y="1272364"/>
                </a:lnTo>
                <a:lnTo>
                  <a:pt x="1781923" y="1235635"/>
                </a:lnTo>
                <a:lnTo>
                  <a:pt x="1813079" y="1196744"/>
                </a:lnTo>
                <a:lnTo>
                  <a:pt x="1841383" y="1155701"/>
                </a:lnTo>
                <a:lnTo>
                  <a:pt x="1866662" y="1112407"/>
                </a:lnTo>
                <a:lnTo>
                  <a:pt x="1888528" y="1067207"/>
                </a:lnTo>
                <a:lnTo>
                  <a:pt x="1906915" y="1019778"/>
                </a:lnTo>
                <a:lnTo>
                  <a:pt x="1998244" y="1019778"/>
                </a:lnTo>
                <a:lnTo>
                  <a:pt x="1997992" y="1020851"/>
                </a:lnTo>
                <a:lnTo>
                  <a:pt x="1997934" y="1021750"/>
                </a:lnTo>
                <a:lnTo>
                  <a:pt x="1997645" y="1022766"/>
                </a:lnTo>
                <a:lnTo>
                  <a:pt x="1975469" y="1083023"/>
                </a:lnTo>
                <a:lnTo>
                  <a:pt x="1948528" y="1141295"/>
                </a:lnTo>
                <a:lnTo>
                  <a:pt x="1917009" y="1197215"/>
                </a:lnTo>
                <a:lnTo>
                  <a:pt x="1881102" y="1250410"/>
                </a:lnTo>
                <a:lnTo>
                  <a:pt x="1841055" y="1300543"/>
                </a:lnTo>
                <a:lnTo>
                  <a:pt x="1797111" y="1347286"/>
                </a:lnTo>
                <a:lnTo>
                  <a:pt x="1749568" y="1390342"/>
                </a:lnTo>
                <a:lnTo>
                  <a:pt x="1698723" y="1429424"/>
                </a:lnTo>
                <a:lnTo>
                  <a:pt x="1646749" y="1464658"/>
                </a:lnTo>
                <a:lnTo>
                  <a:pt x="1592966" y="1497047"/>
                </a:lnTo>
                <a:lnTo>
                  <a:pt x="1537528" y="1526502"/>
                </a:lnTo>
                <a:lnTo>
                  <a:pt x="1480595" y="1552936"/>
                </a:lnTo>
                <a:lnTo>
                  <a:pt x="1469920" y="1557379"/>
                </a:lnTo>
                <a:close/>
              </a:path>
              <a:path w="2086609" h="1649095">
                <a:moveTo>
                  <a:pt x="1461348" y="1560946"/>
                </a:moveTo>
                <a:lnTo>
                  <a:pt x="1009165" y="1560946"/>
                </a:lnTo>
                <a:lnTo>
                  <a:pt x="1009165" y="1372088"/>
                </a:lnTo>
                <a:lnTo>
                  <a:pt x="1095960" y="1372088"/>
                </a:lnTo>
                <a:lnTo>
                  <a:pt x="1095960" y="1557379"/>
                </a:lnTo>
                <a:lnTo>
                  <a:pt x="1469920" y="1557379"/>
                </a:lnTo>
                <a:lnTo>
                  <a:pt x="1461348" y="1560946"/>
                </a:lnTo>
                <a:close/>
              </a:path>
              <a:path w="2086609" h="1649095">
                <a:moveTo>
                  <a:pt x="619369" y="768742"/>
                </a:moveTo>
                <a:lnTo>
                  <a:pt x="0" y="768742"/>
                </a:lnTo>
                <a:lnTo>
                  <a:pt x="6277" y="758172"/>
                </a:lnTo>
                <a:lnTo>
                  <a:pt x="34859" y="718253"/>
                </a:lnTo>
                <a:lnTo>
                  <a:pt x="68598" y="682606"/>
                </a:lnTo>
                <a:lnTo>
                  <a:pt x="106866" y="651898"/>
                </a:lnTo>
                <a:lnTo>
                  <a:pt x="148950" y="626702"/>
                </a:lnTo>
                <a:lnTo>
                  <a:pt x="194065" y="607485"/>
                </a:lnTo>
                <a:lnTo>
                  <a:pt x="241371" y="594606"/>
                </a:lnTo>
                <a:lnTo>
                  <a:pt x="289985" y="588307"/>
                </a:lnTo>
                <a:lnTo>
                  <a:pt x="304788" y="587666"/>
                </a:lnTo>
                <a:lnTo>
                  <a:pt x="314486" y="587666"/>
                </a:lnTo>
                <a:lnTo>
                  <a:pt x="371227" y="593150"/>
                </a:lnTo>
                <a:lnTo>
                  <a:pt x="414706" y="603851"/>
                </a:lnTo>
                <a:lnTo>
                  <a:pt x="456530" y="619870"/>
                </a:lnTo>
                <a:lnTo>
                  <a:pt x="496030" y="640999"/>
                </a:lnTo>
                <a:lnTo>
                  <a:pt x="532614" y="666871"/>
                </a:lnTo>
                <a:lnTo>
                  <a:pt x="565689" y="697120"/>
                </a:lnTo>
                <a:lnTo>
                  <a:pt x="594767" y="731245"/>
                </a:lnTo>
                <a:lnTo>
                  <a:pt x="619369" y="768742"/>
                </a:lnTo>
                <a:close/>
              </a:path>
              <a:path w="2086609" h="1649095">
                <a:moveTo>
                  <a:pt x="311565" y="344131"/>
                </a:moveTo>
                <a:lnTo>
                  <a:pt x="262416" y="337133"/>
                </a:lnTo>
                <a:lnTo>
                  <a:pt x="217065" y="316514"/>
                </a:lnTo>
                <a:lnTo>
                  <a:pt x="179568" y="284091"/>
                </a:lnTo>
                <a:lnTo>
                  <a:pt x="153553" y="242729"/>
                </a:lnTo>
                <a:lnTo>
                  <a:pt x="140770" y="195542"/>
                </a:lnTo>
                <a:lnTo>
                  <a:pt x="139711" y="179113"/>
                </a:lnTo>
                <a:lnTo>
                  <a:pt x="140438" y="162836"/>
                </a:lnTo>
                <a:lnTo>
                  <a:pt x="152075" y="115865"/>
                </a:lnTo>
                <a:lnTo>
                  <a:pt x="176817" y="74305"/>
                </a:lnTo>
                <a:lnTo>
                  <a:pt x="213444" y="40607"/>
                </a:lnTo>
                <a:lnTo>
                  <a:pt x="258795" y="18732"/>
                </a:lnTo>
                <a:lnTo>
                  <a:pt x="292212" y="11951"/>
                </a:lnTo>
                <a:lnTo>
                  <a:pt x="293581" y="11951"/>
                </a:lnTo>
                <a:lnTo>
                  <a:pt x="308382" y="11194"/>
                </a:lnTo>
                <a:lnTo>
                  <a:pt x="309221" y="11194"/>
                </a:lnTo>
                <a:lnTo>
                  <a:pt x="326047" y="11951"/>
                </a:lnTo>
                <a:lnTo>
                  <a:pt x="374581" y="24110"/>
                </a:lnTo>
                <a:lnTo>
                  <a:pt x="417447" y="49961"/>
                </a:lnTo>
                <a:lnTo>
                  <a:pt x="450597" y="86070"/>
                </a:lnTo>
                <a:lnTo>
                  <a:pt x="471556" y="129678"/>
                </a:lnTo>
                <a:lnTo>
                  <a:pt x="478761" y="177373"/>
                </a:lnTo>
                <a:lnTo>
                  <a:pt x="478464" y="185561"/>
                </a:lnTo>
                <a:lnTo>
                  <a:pt x="471099" y="225703"/>
                </a:lnTo>
                <a:lnTo>
                  <a:pt x="454338" y="262899"/>
                </a:lnTo>
                <a:lnTo>
                  <a:pt x="429146" y="294991"/>
                </a:lnTo>
                <a:lnTo>
                  <a:pt x="397007" y="320079"/>
                </a:lnTo>
                <a:lnTo>
                  <a:pt x="359817" y="336694"/>
                </a:lnTo>
                <a:lnTo>
                  <a:pt x="319735" y="343875"/>
                </a:lnTo>
                <a:lnTo>
                  <a:pt x="311565" y="344131"/>
                </a:lnTo>
                <a:close/>
              </a:path>
              <a:path w="2086609" h="1649095">
                <a:moveTo>
                  <a:pt x="2086176" y="757547"/>
                </a:moveTo>
                <a:lnTo>
                  <a:pt x="1466835" y="757547"/>
                </a:lnTo>
                <a:lnTo>
                  <a:pt x="1473112" y="746979"/>
                </a:lnTo>
                <a:lnTo>
                  <a:pt x="1501691" y="707060"/>
                </a:lnTo>
                <a:lnTo>
                  <a:pt x="1535425" y="671415"/>
                </a:lnTo>
                <a:lnTo>
                  <a:pt x="1573689" y="640706"/>
                </a:lnTo>
                <a:lnTo>
                  <a:pt x="1615770" y="615510"/>
                </a:lnTo>
                <a:lnTo>
                  <a:pt x="1660883" y="596293"/>
                </a:lnTo>
                <a:lnTo>
                  <a:pt x="1708184" y="583415"/>
                </a:lnTo>
                <a:lnTo>
                  <a:pt x="1756795" y="577114"/>
                </a:lnTo>
                <a:lnTo>
                  <a:pt x="1771601" y="576471"/>
                </a:lnTo>
                <a:lnTo>
                  <a:pt x="1781295" y="576471"/>
                </a:lnTo>
                <a:lnTo>
                  <a:pt x="1838034" y="581955"/>
                </a:lnTo>
                <a:lnTo>
                  <a:pt x="1881516" y="592656"/>
                </a:lnTo>
                <a:lnTo>
                  <a:pt x="1923338" y="608676"/>
                </a:lnTo>
                <a:lnTo>
                  <a:pt x="1962837" y="629804"/>
                </a:lnTo>
                <a:lnTo>
                  <a:pt x="1999421" y="655676"/>
                </a:lnTo>
                <a:lnTo>
                  <a:pt x="2032493" y="685925"/>
                </a:lnTo>
                <a:lnTo>
                  <a:pt x="2061574" y="720050"/>
                </a:lnTo>
                <a:lnTo>
                  <a:pt x="2086176" y="757547"/>
                </a:lnTo>
                <a:close/>
              </a:path>
              <a:path w="2086609" h="1649095">
                <a:moveTo>
                  <a:pt x="1778343" y="332936"/>
                </a:moveTo>
                <a:lnTo>
                  <a:pt x="1729229" y="325923"/>
                </a:lnTo>
                <a:lnTo>
                  <a:pt x="1683912" y="305307"/>
                </a:lnTo>
                <a:lnTo>
                  <a:pt x="1646421" y="272901"/>
                </a:lnTo>
                <a:lnTo>
                  <a:pt x="1620370" y="231545"/>
                </a:lnTo>
                <a:lnTo>
                  <a:pt x="1607558" y="184351"/>
                </a:lnTo>
                <a:lnTo>
                  <a:pt x="1606489" y="167918"/>
                </a:lnTo>
                <a:lnTo>
                  <a:pt x="1607220" y="151643"/>
                </a:lnTo>
                <a:lnTo>
                  <a:pt x="1618863" y="104674"/>
                </a:lnTo>
                <a:lnTo>
                  <a:pt x="1643600" y="63112"/>
                </a:lnTo>
                <a:lnTo>
                  <a:pt x="1680223" y="29412"/>
                </a:lnTo>
                <a:lnTo>
                  <a:pt x="1725572" y="7537"/>
                </a:lnTo>
                <a:lnTo>
                  <a:pt x="1758969" y="759"/>
                </a:lnTo>
                <a:lnTo>
                  <a:pt x="1760297" y="759"/>
                </a:lnTo>
                <a:lnTo>
                  <a:pt x="1775160" y="0"/>
                </a:lnTo>
                <a:lnTo>
                  <a:pt x="1776028" y="0"/>
                </a:lnTo>
                <a:lnTo>
                  <a:pt x="1792854" y="759"/>
                </a:lnTo>
                <a:lnTo>
                  <a:pt x="1841385" y="12923"/>
                </a:lnTo>
                <a:lnTo>
                  <a:pt x="1884252" y="38769"/>
                </a:lnTo>
                <a:lnTo>
                  <a:pt x="1917404" y="74875"/>
                </a:lnTo>
                <a:lnTo>
                  <a:pt x="1938363" y="118483"/>
                </a:lnTo>
                <a:lnTo>
                  <a:pt x="1945568" y="166178"/>
                </a:lnTo>
                <a:lnTo>
                  <a:pt x="1945269" y="174367"/>
                </a:lnTo>
                <a:lnTo>
                  <a:pt x="1937898" y="214510"/>
                </a:lnTo>
                <a:lnTo>
                  <a:pt x="1921131" y="251707"/>
                </a:lnTo>
                <a:lnTo>
                  <a:pt x="1895936" y="283797"/>
                </a:lnTo>
                <a:lnTo>
                  <a:pt x="1863793" y="308887"/>
                </a:lnTo>
                <a:lnTo>
                  <a:pt x="1826598" y="325501"/>
                </a:lnTo>
                <a:lnTo>
                  <a:pt x="1786514" y="332680"/>
                </a:lnTo>
                <a:lnTo>
                  <a:pt x="1778343" y="332936"/>
                </a:lnTo>
                <a:close/>
              </a:path>
            </a:pathLst>
          </a:custGeom>
          <a:solidFill>
            <a:srgbClr val="000000"/>
          </a:solidFill>
        </p:spPr>
        <p:txBody>
          <a:bodyPr wrap="square" lIns="0" tIns="0" rIns="0" bIns="0" rtlCol="0"/>
          <a:lstStyle/>
          <a:p>
            <a:endParaRPr/>
          </a:p>
        </p:txBody>
      </p:sp>
      <p:sp>
        <p:nvSpPr>
          <p:cNvPr id="3" name="object 3"/>
          <p:cNvSpPr txBox="1"/>
          <p:nvPr/>
        </p:nvSpPr>
        <p:spPr>
          <a:xfrm>
            <a:off x="3038317" y="4681468"/>
            <a:ext cx="11182985" cy="1276350"/>
          </a:xfrm>
          <a:prstGeom prst="rect">
            <a:avLst/>
          </a:prstGeom>
        </p:spPr>
        <p:txBody>
          <a:bodyPr vert="horz" wrap="square" lIns="0" tIns="12065" rIns="0" bIns="0" rtlCol="0">
            <a:spAutoFit/>
          </a:bodyPr>
          <a:lstStyle/>
          <a:p>
            <a:pPr marL="12700" marR="5080">
              <a:lnSpc>
                <a:spcPct val="115599"/>
              </a:lnSpc>
              <a:spcBef>
                <a:spcPts val="95"/>
              </a:spcBef>
              <a:tabLst>
                <a:tab pos="899160" algn="l"/>
                <a:tab pos="3890010" algn="l"/>
                <a:tab pos="7228840" algn="l"/>
                <a:tab pos="8357234" algn="l"/>
                <a:tab pos="9300210" algn="l"/>
              </a:tabLst>
            </a:pPr>
            <a:r>
              <a:rPr sz="3550" spc="260" dirty="0">
                <a:solidFill>
                  <a:srgbClr val="1A1A1A"/>
                </a:solidFill>
                <a:latin typeface="Trebuchet MS"/>
                <a:cs typeface="Trebuchet MS"/>
              </a:rPr>
              <a:t>Se</a:t>
            </a:r>
            <a:r>
              <a:rPr sz="3550" dirty="0">
                <a:solidFill>
                  <a:srgbClr val="1A1A1A"/>
                </a:solidFill>
                <a:latin typeface="Trebuchet MS"/>
                <a:cs typeface="Trebuchet MS"/>
              </a:rPr>
              <a:t>	</a:t>
            </a:r>
            <a:r>
              <a:rPr sz="3550" spc="135" dirty="0">
                <a:solidFill>
                  <a:srgbClr val="1A1A1A"/>
                </a:solidFill>
                <a:latin typeface="Trebuchet MS"/>
                <a:cs typeface="Trebuchet MS"/>
              </a:rPr>
              <a:t>mantendrán</a:t>
            </a:r>
            <a:r>
              <a:rPr sz="3550" dirty="0">
                <a:solidFill>
                  <a:srgbClr val="1A1A1A"/>
                </a:solidFill>
                <a:latin typeface="Trebuchet MS"/>
                <a:cs typeface="Trebuchet MS"/>
              </a:rPr>
              <a:t>	</a:t>
            </a:r>
            <a:r>
              <a:rPr sz="3550" spc="150" dirty="0">
                <a:solidFill>
                  <a:srgbClr val="1A1A1A"/>
                </a:solidFill>
                <a:latin typeface="Trebuchet MS"/>
                <a:cs typeface="Trebuchet MS"/>
              </a:rPr>
              <a:t>vinculaciones</a:t>
            </a:r>
            <a:r>
              <a:rPr sz="3550" dirty="0">
                <a:solidFill>
                  <a:srgbClr val="1A1A1A"/>
                </a:solidFill>
                <a:latin typeface="Trebuchet MS"/>
                <a:cs typeface="Trebuchet MS"/>
              </a:rPr>
              <a:t>	</a:t>
            </a:r>
            <a:r>
              <a:rPr sz="3550" spc="140" dirty="0">
                <a:solidFill>
                  <a:srgbClr val="1A1A1A"/>
                </a:solidFill>
                <a:latin typeface="Trebuchet MS"/>
                <a:cs typeface="Trebuchet MS"/>
              </a:rPr>
              <a:t>con</a:t>
            </a:r>
            <a:r>
              <a:rPr sz="3550" dirty="0">
                <a:solidFill>
                  <a:srgbClr val="1A1A1A"/>
                </a:solidFill>
                <a:latin typeface="Trebuchet MS"/>
                <a:cs typeface="Trebuchet MS"/>
              </a:rPr>
              <a:t>	</a:t>
            </a:r>
            <a:r>
              <a:rPr sz="3550" spc="65" dirty="0">
                <a:solidFill>
                  <a:srgbClr val="1A1A1A"/>
                </a:solidFill>
                <a:latin typeface="Trebuchet MS"/>
                <a:cs typeface="Trebuchet MS"/>
              </a:rPr>
              <a:t>los</a:t>
            </a:r>
            <a:r>
              <a:rPr sz="3550" dirty="0">
                <a:solidFill>
                  <a:srgbClr val="1A1A1A"/>
                </a:solidFill>
                <a:latin typeface="Trebuchet MS"/>
                <a:cs typeface="Trebuchet MS"/>
              </a:rPr>
              <a:t>	</a:t>
            </a:r>
            <a:r>
              <a:rPr sz="3550" spc="110" dirty="0">
                <a:solidFill>
                  <a:srgbClr val="1A1A1A"/>
                </a:solidFill>
                <a:latin typeface="Trebuchet MS"/>
                <a:cs typeface="Trebuchet MS"/>
              </a:rPr>
              <a:t>distintos </a:t>
            </a:r>
            <a:r>
              <a:rPr sz="3550" spc="229" dirty="0">
                <a:solidFill>
                  <a:srgbClr val="1A1A1A"/>
                </a:solidFill>
                <a:latin typeface="Trebuchet MS"/>
                <a:cs typeface="Trebuchet MS"/>
              </a:rPr>
              <a:t>órganos</a:t>
            </a:r>
            <a:r>
              <a:rPr sz="3550" spc="540" dirty="0">
                <a:solidFill>
                  <a:srgbClr val="1A1A1A"/>
                </a:solidFill>
                <a:latin typeface="Trebuchet MS"/>
                <a:cs typeface="Trebuchet MS"/>
              </a:rPr>
              <a:t> </a:t>
            </a:r>
            <a:r>
              <a:rPr sz="3550" spc="150" dirty="0">
                <a:solidFill>
                  <a:srgbClr val="1A1A1A"/>
                </a:solidFill>
                <a:latin typeface="Trebuchet MS"/>
                <a:cs typeface="Trebuchet MS"/>
              </a:rPr>
              <a:t>de</a:t>
            </a:r>
            <a:r>
              <a:rPr sz="3550" spc="545" dirty="0">
                <a:solidFill>
                  <a:srgbClr val="1A1A1A"/>
                </a:solidFill>
                <a:latin typeface="Trebuchet MS"/>
                <a:cs typeface="Trebuchet MS"/>
              </a:rPr>
              <a:t> </a:t>
            </a:r>
            <a:r>
              <a:rPr sz="3550" spc="140" dirty="0">
                <a:solidFill>
                  <a:srgbClr val="1A1A1A"/>
                </a:solidFill>
                <a:latin typeface="Trebuchet MS"/>
                <a:cs typeface="Trebuchet MS"/>
              </a:rPr>
              <a:t>investigación,</a:t>
            </a:r>
            <a:r>
              <a:rPr sz="3550" spc="550" dirty="0">
                <a:solidFill>
                  <a:srgbClr val="1A1A1A"/>
                </a:solidFill>
                <a:latin typeface="Trebuchet MS"/>
                <a:cs typeface="Trebuchet MS"/>
              </a:rPr>
              <a:t> </a:t>
            </a:r>
            <a:r>
              <a:rPr sz="3550" spc="165" dirty="0">
                <a:solidFill>
                  <a:srgbClr val="1A1A1A"/>
                </a:solidFill>
                <a:latin typeface="Trebuchet MS"/>
                <a:cs typeface="Trebuchet MS"/>
              </a:rPr>
              <a:t>a</a:t>
            </a:r>
            <a:r>
              <a:rPr sz="3550" spc="545" dirty="0">
                <a:solidFill>
                  <a:srgbClr val="1A1A1A"/>
                </a:solidFill>
                <a:latin typeface="Trebuchet MS"/>
                <a:cs typeface="Trebuchet MS"/>
              </a:rPr>
              <a:t> </a:t>
            </a:r>
            <a:r>
              <a:rPr sz="3550" dirty="0">
                <a:solidFill>
                  <a:srgbClr val="1A1A1A"/>
                </a:solidFill>
                <a:latin typeface="Trebuchet MS"/>
                <a:cs typeface="Trebuchet MS"/>
              </a:rPr>
              <a:t>fin</a:t>
            </a:r>
            <a:r>
              <a:rPr sz="3550" spc="550" dirty="0">
                <a:solidFill>
                  <a:srgbClr val="1A1A1A"/>
                </a:solidFill>
                <a:latin typeface="Trebuchet MS"/>
                <a:cs typeface="Trebuchet MS"/>
              </a:rPr>
              <a:t> </a:t>
            </a:r>
            <a:r>
              <a:rPr sz="3550" spc="150" dirty="0">
                <a:solidFill>
                  <a:srgbClr val="1A1A1A"/>
                </a:solidFill>
                <a:latin typeface="Trebuchet MS"/>
                <a:cs typeface="Trebuchet MS"/>
              </a:rPr>
              <a:t>de</a:t>
            </a:r>
            <a:r>
              <a:rPr sz="3550" spc="545" dirty="0">
                <a:solidFill>
                  <a:srgbClr val="1A1A1A"/>
                </a:solidFill>
                <a:latin typeface="Trebuchet MS"/>
                <a:cs typeface="Trebuchet MS"/>
              </a:rPr>
              <a:t> </a:t>
            </a:r>
            <a:r>
              <a:rPr sz="3550" spc="140" dirty="0">
                <a:solidFill>
                  <a:srgbClr val="1A1A1A"/>
                </a:solidFill>
                <a:latin typeface="Trebuchet MS"/>
                <a:cs typeface="Trebuchet MS"/>
              </a:rPr>
              <a:t>desarrollar</a:t>
            </a:r>
            <a:r>
              <a:rPr sz="3550" spc="550" dirty="0">
                <a:solidFill>
                  <a:srgbClr val="1A1A1A"/>
                </a:solidFill>
                <a:latin typeface="Trebuchet MS"/>
                <a:cs typeface="Trebuchet MS"/>
              </a:rPr>
              <a:t> </a:t>
            </a:r>
            <a:r>
              <a:rPr sz="3550" spc="105" dirty="0">
                <a:solidFill>
                  <a:srgbClr val="1A1A1A"/>
                </a:solidFill>
                <a:latin typeface="Trebuchet MS"/>
                <a:cs typeface="Trebuchet MS"/>
              </a:rPr>
              <a:t>las</a:t>
            </a:r>
            <a:endParaRPr sz="3550" dirty="0">
              <a:latin typeface="Trebuchet MS"/>
              <a:cs typeface="Trebuchet MS"/>
            </a:endParaRPr>
          </a:p>
        </p:txBody>
      </p:sp>
      <p:sp>
        <p:nvSpPr>
          <p:cNvPr id="4" name="object 4"/>
          <p:cNvSpPr txBox="1"/>
          <p:nvPr/>
        </p:nvSpPr>
        <p:spPr>
          <a:xfrm>
            <a:off x="3038317" y="5932339"/>
            <a:ext cx="2963545" cy="1276350"/>
          </a:xfrm>
          <a:prstGeom prst="rect">
            <a:avLst/>
          </a:prstGeom>
        </p:spPr>
        <p:txBody>
          <a:bodyPr vert="horz" wrap="square" lIns="0" tIns="96520" rIns="0" bIns="0" rtlCol="0">
            <a:spAutoFit/>
          </a:bodyPr>
          <a:lstStyle/>
          <a:p>
            <a:pPr marL="12700">
              <a:lnSpc>
                <a:spcPct val="100000"/>
              </a:lnSpc>
              <a:spcBef>
                <a:spcPts val="760"/>
              </a:spcBef>
            </a:pPr>
            <a:r>
              <a:rPr sz="3550" spc="145" dirty="0">
                <a:solidFill>
                  <a:srgbClr val="1A1A1A"/>
                </a:solidFill>
                <a:latin typeface="Trebuchet MS"/>
                <a:cs typeface="Trebuchet MS"/>
              </a:rPr>
              <a:t>funciones</a:t>
            </a:r>
            <a:endParaRPr sz="3550">
              <a:latin typeface="Trebuchet MS"/>
              <a:cs typeface="Trebuchet MS"/>
            </a:endParaRPr>
          </a:p>
          <a:p>
            <a:pPr marL="12700">
              <a:lnSpc>
                <a:spcPct val="100000"/>
              </a:lnSpc>
              <a:spcBef>
                <a:spcPts val="665"/>
              </a:spcBef>
            </a:pPr>
            <a:r>
              <a:rPr sz="3550" spc="225" dirty="0">
                <a:solidFill>
                  <a:srgbClr val="1A1A1A"/>
                </a:solidFill>
                <a:latin typeface="Trebuchet MS"/>
                <a:cs typeface="Trebuchet MS"/>
              </a:rPr>
              <a:t>capacitación</a:t>
            </a:r>
            <a:endParaRPr sz="3550">
              <a:latin typeface="Trebuchet MS"/>
              <a:cs typeface="Trebuchet MS"/>
            </a:endParaRPr>
          </a:p>
        </p:txBody>
      </p:sp>
      <p:sp>
        <p:nvSpPr>
          <p:cNvPr id="5" name="object 5"/>
          <p:cNvSpPr txBox="1"/>
          <p:nvPr/>
        </p:nvSpPr>
        <p:spPr>
          <a:xfrm>
            <a:off x="6313419" y="5932339"/>
            <a:ext cx="7908290" cy="1276350"/>
          </a:xfrm>
          <a:prstGeom prst="rect">
            <a:avLst/>
          </a:prstGeom>
        </p:spPr>
        <p:txBody>
          <a:bodyPr vert="horz" wrap="square" lIns="0" tIns="12065" rIns="0" bIns="0" rtlCol="0">
            <a:spAutoFit/>
          </a:bodyPr>
          <a:lstStyle/>
          <a:p>
            <a:pPr marL="182880" marR="5080" indent="-170815">
              <a:lnSpc>
                <a:spcPct val="115599"/>
              </a:lnSpc>
              <a:spcBef>
                <a:spcPts val="95"/>
              </a:spcBef>
              <a:tabLst>
                <a:tab pos="883285" algn="l"/>
                <a:tab pos="1699895" algn="l"/>
                <a:tab pos="3393440" algn="l"/>
                <a:tab pos="5925820" algn="l"/>
                <a:tab pos="6204585" algn="l"/>
                <a:tab pos="6971030" algn="l"/>
              </a:tabLst>
            </a:pPr>
            <a:r>
              <a:rPr sz="3550" spc="125" dirty="0">
                <a:solidFill>
                  <a:srgbClr val="1A1A1A"/>
                </a:solidFill>
                <a:latin typeface="Trebuchet MS"/>
                <a:cs typeface="Trebuchet MS"/>
              </a:rPr>
              <a:t>de</a:t>
            </a:r>
            <a:r>
              <a:rPr sz="3550" dirty="0">
                <a:solidFill>
                  <a:srgbClr val="1A1A1A"/>
                </a:solidFill>
                <a:latin typeface="Trebuchet MS"/>
                <a:cs typeface="Trebuchet MS"/>
              </a:rPr>
              <a:t>		</a:t>
            </a:r>
            <a:r>
              <a:rPr sz="3550" spc="130" dirty="0">
                <a:solidFill>
                  <a:srgbClr val="1A1A1A"/>
                </a:solidFill>
                <a:latin typeface="Trebuchet MS"/>
                <a:cs typeface="Trebuchet MS"/>
              </a:rPr>
              <a:t>investigación,</a:t>
            </a:r>
            <a:r>
              <a:rPr sz="3550" dirty="0">
                <a:solidFill>
                  <a:srgbClr val="1A1A1A"/>
                </a:solidFill>
                <a:latin typeface="Trebuchet MS"/>
                <a:cs typeface="Trebuchet MS"/>
              </a:rPr>
              <a:t>	</a:t>
            </a:r>
            <a:r>
              <a:rPr sz="3550" spc="105" dirty="0">
                <a:solidFill>
                  <a:srgbClr val="1A1A1A"/>
                </a:solidFill>
                <a:latin typeface="Trebuchet MS"/>
                <a:cs typeface="Trebuchet MS"/>
              </a:rPr>
              <a:t>estudios, </a:t>
            </a:r>
            <a:r>
              <a:rPr sz="3550" spc="-50" dirty="0">
                <a:solidFill>
                  <a:srgbClr val="1A1A1A"/>
                </a:solidFill>
                <a:latin typeface="Trebuchet MS"/>
                <a:cs typeface="Trebuchet MS"/>
              </a:rPr>
              <a:t>y</a:t>
            </a:r>
            <a:r>
              <a:rPr sz="3550" dirty="0">
                <a:solidFill>
                  <a:srgbClr val="1A1A1A"/>
                </a:solidFill>
                <a:latin typeface="Trebuchet MS"/>
                <a:cs typeface="Trebuchet MS"/>
              </a:rPr>
              <a:t>	</a:t>
            </a:r>
            <a:r>
              <a:rPr sz="3550" spc="105" dirty="0">
                <a:solidFill>
                  <a:srgbClr val="1A1A1A"/>
                </a:solidFill>
                <a:latin typeface="Trebuchet MS"/>
                <a:cs typeface="Trebuchet MS"/>
              </a:rPr>
              <a:t>consulta,</a:t>
            </a:r>
            <a:r>
              <a:rPr sz="3550" dirty="0">
                <a:solidFill>
                  <a:srgbClr val="1A1A1A"/>
                </a:solidFill>
                <a:latin typeface="Trebuchet MS"/>
                <a:cs typeface="Trebuchet MS"/>
              </a:rPr>
              <a:t>	</a:t>
            </a:r>
            <a:r>
              <a:rPr sz="3550" spc="100" dirty="0">
                <a:solidFill>
                  <a:srgbClr val="1A1A1A"/>
                </a:solidFill>
                <a:latin typeface="Trebuchet MS"/>
                <a:cs typeface="Trebuchet MS"/>
              </a:rPr>
              <a:t>inherentes</a:t>
            </a:r>
            <a:r>
              <a:rPr sz="3550" dirty="0">
                <a:solidFill>
                  <a:srgbClr val="1A1A1A"/>
                </a:solidFill>
                <a:latin typeface="Trebuchet MS"/>
                <a:cs typeface="Trebuchet MS"/>
              </a:rPr>
              <a:t>		</a:t>
            </a:r>
            <a:r>
              <a:rPr sz="3550" spc="114" dirty="0">
                <a:solidFill>
                  <a:srgbClr val="1A1A1A"/>
                </a:solidFill>
                <a:latin typeface="Trebuchet MS"/>
                <a:cs typeface="Trebuchet MS"/>
              </a:rPr>
              <a:t>a</a:t>
            </a:r>
            <a:r>
              <a:rPr sz="3550" dirty="0">
                <a:solidFill>
                  <a:srgbClr val="1A1A1A"/>
                </a:solidFill>
                <a:latin typeface="Trebuchet MS"/>
                <a:cs typeface="Trebuchet MS"/>
              </a:rPr>
              <a:t>	</a:t>
            </a:r>
            <a:r>
              <a:rPr sz="3550" spc="105" dirty="0">
                <a:solidFill>
                  <a:srgbClr val="1A1A1A"/>
                </a:solidFill>
                <a:latin typeface="Trebuchet MS"/>
                <a:cs typeface="Trebuchet MS"/>
              </a:rPr>
              <a:t>este</a:t>
            </a:r>
            <a:endParaRPr sz="3550" dirty="0">
              <a:latin typeface="Trebuchet MS"/>
              <a:cs typeface="Trebuchet MS"/>
            </a:endParaRPr>
          </a:p>
        </p:txBody>
      </p:sp>
      <p:sp>
        <p:nvSpPr>
          <p:cNvPr id="6" name="object 6"/>
          <p:cNvSpPr txBox="1"/>
          <p:nvPr/>
        </p:nvSpPr>
        <p:spPr>
          <a:xfrm>
            <a:off x="3038317" y="7183210"/>
            <a:ext cx="11182985" cy="1225720"/>
          </a:xfrm>
          <a:prstGeom prst="rect">
            <a:avLst/>
          </a:prstGeom>
        </p:spPr>
        <p:txBody>
          <a:bodyPr vert="horz" wrap="square" lIns="0" tIns="12065" rIns="0" bIns="0" rtlCol="0">
            <a:spAutoFit/>
          </a:bodyPr>
          <a:lstStyle/>
          <a:p>
            <a:pPr marL="12700" marR="5080">
              <a:lnSpc>
                <a:spcPct val="115599"/>
              </a:lnSpc>
              <a:spcBef>
                <a:spcPts val="95"/>
              </a:spcBef>
              <a:tabLst>
                <a:tab pos="2448560" algn="l"/>
                <a:tab pos="5116195" algn="l"/>
                <a:tab pos="6608445" algn="l"/>
                <a:tab pos="7880350" algn="l"/>
                <a:tab pos="8783955" algn="l"/>
                <a:tab pos="10767060" algn="l"/>
              </a:tabLst>
            </a:pPr>
            <a:r>
              <a:rPr sz="3550" spc="45" dirty="0">
                <a:solidFill>
                  <a:srgbClr val="1A1A1A"/>
                </a:solidFill>
                <a:latin typeface="Trebuchet MS"/>
                <a:cs typeface="Trebuchet MS"/>
              </a:rPr>
              <a:t>Instituto;</a:t>
            </a:r>
            <a:r>
              <a:rPr sz="3550" dirty="0">
                <a:solidFill>
                  <a:srgbClr val="1A1A1A"/>
                </a:solidFill>
                <a:latin typeface="Trebuchet MS"/>
                <a:cs typeface="Trebuchet MS"/>
              </a:rPr>
              <a:t>	</a:t>
            </a:r>
            <a:r>
              <a:rPr sz="3550" spc="135" dirty="0">
                <a:solidFill>
                  <a:srgbClr val="1A1A1A"/>
                </a:solidFill>
                <a:latin typeface="Trebuchet MS"/>
                <a:cs typeface="Trebuchet MS"/>
              </a:rPr>
              <a:t>previendo</a:t>
            </a:r>
            <a:r>
              <a:rPr sz="3550" dirty="0">
                <a:solidFill>
                  <a:srgbClr val="1A1A1A"/>
                </a:solidFill>
                <a:latin typeface="Trebuchet MS"/>
                <a:cs typeface="Trebuchet MS"/>
              </a:rPr>
              <a:t>	</a:t>
            </a:r>
            <a:r>
              <a:rPr sz="3550" spc="195" dirty="0">
                <a:solidFill>
                  <a:srgbClr val="1A1A1A"/>
                </a:solidFill>
                <a:latin typeface="Trebuchet MS"/>
                <a:cs typeface="Trebuchet MS"/>
              </a:rPr>
              <a:t>para</a:t>
            </a:r>
            <a:r>
              <a:rPr sz="3550" dirty="0">
                <a:solidFill>
                  <a:srgbClr val="1A1A1A"/>
                </a:solidFill>
                <a:latin typeface="Trebuchet MS"/>
                <a:cs typeface="Trebuchet MS"/>
              </a:rPr>
              <a:t>	</a:t>
            </a:r>
            <a:r>
              <a:rPr sz="3550" spc="45" dirty="0">
                <a:solidFill>
                  <a:srgbClr val="1A1A1A"/>
                </a:solidFill>
                <a:latin typeface="Trebuchet MS"/>
                <a:cs typeface="Trebuchet MS"/>
              </a:rPr>
              <a:t>ello</a:t>
            </a:r>
            <a:r>
              <a:rPr sz="3550" dirty="0">
                <a:solidFill>
                  <a:srgbClr val="1A1A1A"/>
                </a:solidFill>
                <a:latin typeface="Trebuchet MS"/>
                <a:cs typeface="Trebuchet MS"/>
              </a:rPr>
              <a:t>	</a:t>
            </a:r>
            <a:r>
              <a:rPr sz="3550" b="1" spc="200" dirty="0">
                <a:solidFill>
                  <a:srgbClr val="1A1A1A"/>
                </a:solidFill>
                <a:latin typeface="Trebuchet MS"/>
                <a:cs typeface="Trebuchet MS"/>
              </a:rPr>
              <a:t>al</a:t>
            </a:r>
            <a:r>
              <a:rPr sz="3550" b="1" dirty="0">
                <a:solidFill>
                  <a:srgbClr val="1A1A1A"/>
                </a:solidFill>
                <a:latin typeface="Trebuchet MS"/>
                <a:cs typeface="Trebuchet MS"/>
              </a:rPr>
              <a:t>	</a:t>
            </a:r>
            <a:r>
              <a:rPr sz="3550" b="1" spc="215" dirty="0">
                <a:solidFill>
                  <a:srgbClr val="1A1A1A"/>
                </a:solidFill>
                <a:latin typeface="Trebuchet MS"/>
                <a:cs typeface="Trebuchet MS"/>
              </a:rPr>
              <a:t>menos</a:t>
            </a:r>
            <a:r>
              <a:rPr sz="3550" b="1" dirty="0">
                <a:solidFill>
                  <a:srgbClr val="1A1A1A"/>
                </a:solidFill>
                <a:latin typeface="Trebuchet MS"/>
                <a:cs typeface="Trebuchet MS"/>
              </a:rPr>
              <a:t>	</a:t>
            </a:r>
            <a:r>
              <a:rPr lang="es-419" sz="3550" b="1" spc="-525" dirty="0">
                <a:solidFill>
                  <a:srgbClr val="1A1A1A"/>
                </a:solidFill>
                <a:latin typeface="Trebuchet MS"/>
                <a:cs typeface="Trebuchet MS"/>
              </a:rPr>
              <a:t>6</a:t>
            </a:r>
            <a:r>
              <a:rPr sz="3550" b="1" spc="-525" dirty="0">
                <a:solidFill>
                  <a:srgbClr val="1A1A1A"/>
                </a:solidFill>
                <a:latin typeface="Trebuchet MS"/>
                <a:cs typeface="Trebuchet MS"/>
              </a:rPr>
              <a:t> </a:t>
            </a:r>
            <a:r>
              <a:rPr lang="es-419" sz="3550" b="1" spc="210" dirty="0">
                <a:solidFill>
                  <a:srgbClr val="1A1A1A"/>
                </a:solidFill>
                <a:latin typeface="Trebuchet MS"/>
                <a:cs typeface="Trebuchet MS"/>
              </a:rPr>
              <a:t>vinculaciones</a:t>
            </a:r>
            <a:r>
              <a:rPr sz="3550" b="1" spc="345" dirty="0">
                <a:solidFill>
                  <a:srgbClr val="1A1A1A"/>
                </a:solidFill>
                <a:latin typeface="Trebuchet MS"/>
                <a:cs typeface="Trebuchet MS"/>
              </a:rPr>
              <a:t> </a:t>
            </a:r>
            <a:r>
              <a:rPr sz="3550" b="1" spc="195" dirty="0">
                <a:solidFill>
                  <a:srgbClr val="1A1A1A"/>
                </a:solidFill>
                <a:latin typeface="Trebuchet MS"/>
                <a:cs typeface="Trebuchet MS"/>
              </a:rPr>
              <a:t>durante</a:t>
            </a:r>
            <a:r>
              <a:rPr sz="3550" b="1" spc="340" dirty="0">
                <a:solidFill>
                  <a:srgbClr val="1A1A1A"/>
                </a:solidFill>
                <a:latin typeface="Trebuchet MS"/>
                <a:cs typeface="Trebuchet MS"/>
              </a:rPr>
              <a:t> </a:t>
            </a:r>
            <a:r>
              <a:rPr sz="3550" b="1" spc="210" dirty="0" err="1">
                <a:solidFill>
                  <a:srgbClr val="1A1A1A"/>
                </a:solidFill>
                <a:latin typeface="Trebuchet MS"/>
                <a:cs typeface="Trebuchet MS"/>
              </a:rPr>
              <a:t>este</a:t>
            </a:r>
            <a:r>
              <a:rPr sz="3550" b="1" spc="345" dirty="0">
                <a:solidFill>
                  <a:srgbClr val="1A1A1A"/>
                </a:solidFill>
                <a:latin typeface="Trebuchet MS"/>
                <a:cs typeface="Trebuchet MS"/>
              </a:rPr>
              <a:t> </a:t>
            </a:r>
            <a:r>
              <a:rPr lang="es-419" sz="3550" b="1" spc="180" dirty="0">
                <a:solidFill>
                  <a:srgbClr val="1A1A1A"/>
                </a:solidFill>
                <a:latin typeface="Trebuchet MS"/>
                <a:cs typeface="Trebuchet MS"/>
              </a:rPr>
              <a:t>año.</a:t>
            </a:r>
            <a:endParaRPr sz="3550" dirty="0">
              <a:latin typeface="Trebuchet MS"/>
              <a:cs typeface="Trebuchet MS"/>
            </a:endParaRPr>
          </a:p>
        </p:txBody>
      </p:sp>
      <p:grpSp>
        <p:nvGrpSpPr>
          <p:cNvPr id="7" name="object 7"/>
          <p:cNvGrpSpPr/>
          <p:nvPr/>
        </p:nvGrpSpPr>
        <p:grpSpPr>
          <a:xfrm>
            <a:off x="551687" y="1078991"/>
            <a:ext cx="11984990" cy="3355975"/>
            <a:chOff x="551687" y="1078991"/>
            <a:chExt cx="11984990" cy="3355975"/>
          </a:xfrm>
        </p:grpSpPr>
        <p:pic>
          <p:nvPicPr>
            <p:cNvPr id="8" name="object 8"/>
            <p:cNvPicPr/>
            <p:nvPr/>
          </p:nvPicPr>
          <p:blipFill>
            <a:blip r:embed="rId3" cstate="print"/>
            <a:stretch>
              <a:fillRect/>
            </a:stretch>
          </p:blipFill>
          <p:spPr>
            <a:xfrm>
              <a:off x="1636776" y="1078991"/>
              <a:ext cx="10899648" cy="3355848"/>
            </a:xfrm>
            <a:prstGeom prst="rect">
              <a:avLst/>
            </a:prstGeom>
          </p:spPr>
        </p:pic>
        <p:pic>
          <p:nvPicPr>
            <p:cNvPr id="9" name="object 9"/>
            <p:cNvPicPr/>
            <p:nvPr/>
          </p:nvPicPr>
          <p:blipFill>
            <a:blip r:embed="rId4" cstate="print"/>
            <a:stretch>
              <a:fillRect/>
            </a:stretch>
          </p:blipFill>
          <p:spPr>
            <a:xfrm>
              <a:off x="551687" y="1082039"/>
              <a:ext cx="1155191" cy="768096"/>
            </a:xfrm>
            <a:prstGeom prst="rect">
              <a:avLst/>
            </a:prstGeom>
          </p:spPr>
        </p:pic>
      </p:grpSp>
      <p:pic>
        <p:nvPicPr>
          <p:cNvPr id="10" name="object 10"/>
          <p:cNvPicPr/>
          <p:nvPr/>
        </p:nvPicPr>
        <p:blipFill>
          <a:blip r:embed="rId5" cstate="print"/>
          <a:stretch>
            <a:fillRect/>
          </a:stretch>
        </p:blipFill>
        <p:spPr>
          <a:xfrm>
            <a:off x="13417264" y="392829"/>
            <a:ext cx="1059118" cy="1268845"/>
          </a:xfrm>
          <a:prstGeom prst="rect">
            <a:avLst/>
          </a:prstGeom>
        </p:spPr>
      </p:pic>
      <p:pic>
        <p:nvPicPr>
          <p:cNvPr id="11" name="object 11"/>
          <p:cNvPicPr/>
          <p:nvPr/>
        </p:nvPicPr>
        <p:blipFill>
          <a:blip r:embed="rId6" cstate="print"/>
          <a:stretch>
            <a:fillRect/>
          </a:stretch>
        </p:blipFill>
        <p:spPr>
          <a:xfrm>
            <a:off x="16364101" y="392829"/>
            <a:ext cx="1289818" cy="1268845"/>
          </a:xfrm>
          <a:prstGeom prst="rect">
            <a:avLst/>
          </a:prstGeom>
        </p:spPr>
      </p:pic>
      <p:pic>
        <p:nvPicPr>
          <p:cNvPr id="12" name="object 12"/>
          <p:cNvPicPr/>
          <p:nvPr/>
        </p:nvPicPr>
        <p:blipFill>
          <a:blip r:embed="rId7" cstate="print"/>
          <a:stretch>
            <a:fillRect/>
          </a:stretch>
        </p:blipFill>
        <p:spPr>
          <a:xfrm>
            <a:off x="14795600" y="392832"/>
            <a:ext cx="1247872" cy="1268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0"/>
            <a:lum/>
          </a:blip>
          <a:srcRect/>
          <a:stretch>
            <a:fillRect t="-9000" b="-9000"/>
          </a:stretch>
        </a:blipFill>
        <a:effectLst/>
      </p:bgPr>
    </p:bg>
    <p:spTree>
      <p:nvGrpSpPr>
        <p:cNvPr id="1" name=""/>
        <p:cNvGrpSpPr/>
        <p:nvPr/>
      </p:nvGrpSpPr>
      <p:grpSpPr>
        <a:xfrm>
          <a:off x="0" y="0"/>
          <a:ext cx="0" cy="0"/>
          <a:chOff x="0" y="0"/>
          <a:chExt cx="0" cy="0"/>
        </a:xfrm>
      </p:grpSpPr>
      <p:grpSp>
        <p:nvGrpSpPr>
          <p:cNvPr id="2" name="object 2"/>
          <p:cNvGrpSpPr/>
          <p:nvPr/>
        </p:nvGrpSpPr>
        <p:grpSpPr>
          <a:xfrm>
            <a:off x="2590800" y="1714500"/>
            <a:ext cx="14309090" cy="6148070"/>
            <a:chOff x="1954893" y="2687567"/>
            <a:chExt cx="14309090" cy="6148070"/>
          </a:xfrm>
        </p:grpSpPr>
        <p:sp>
          <p:nvSpPr>
            <p:cNvPr id="4" name="object 4"/>
            <p:cNvSpPr/>
            <p:nvPr/>
          </p:nvSpPr>
          <p:spPr>
            <a:xfrm>
              <a:off x="1954893" y="2687567"/>
              <a:ext cx="14309090" cy="6148070"/>
            </a:xfrm>
            <a:custGeom>
              <a:avLst/>
              <a:gdLst/>
              <a:ahLst/>
              <a:cxnLst/>
              <a:rect l="l" t="t" r="r" b="b"/>
              <a:pathLst>
                <a:path w="14309090" h="6148070">
                  <a:moveTo>
                    <a:pt x="14308714" y="6147999"/>
                  </a:moveTo>
                  <a:lnTo>
                    <a:pt x="0" y="6147999"/>
                  </a:lnTo>
                  <a:lnTo>
                    <a:pt x="0" y="0"/>
                  </a:lnTo>
                  <a:lnTo>
                    <a:pt x="14308714" y="0"/>
                  </a:lnTo>
                  <a:lnTo>
                    <a:pt x="14308714" y="6147999"/>
                  </a:lnTo>
                  <a:close/>
                </a:path>
              </a:pathLst>
            </a:custGeom>
            <a:solidFill>
              <a:srgbClr val="FFFFFF">
                <a:alpha val="73999"/>
              </a:srgbClr>
            </a:solidFill>
          </p:spPr>
          <p:txBody>
            <a:bodyPr wrap="square" lIns="0" tIns="0" rIns="0" bIns="0" rtlCol="0"/>
            <a:lstStyle/>
            <a:p>
              <a:endParaRPr/>
            </a:p>
          </p:txBody>
        </p:sp>
        <p:pic>
          <p:nvPicPr>
            <p:cNvPr id="5" name="object 5"/>
            <p:cNvPicPr/>
            <p:nvPr/>
          </p:nvPicPr>
          <p:blipFill>
            <a:blip r:embed="rId3" cstate="print"/>
            <a:stretch>
              <a:fillRect/>
            </a:stretch>
          </p:blipFill>
          <p:spPr>
            <a:xfrm>
              <a:off x="2822448" y="3319271"/>
              <a:ext cx="12679679" cy="506882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430" rIns="0" bIns="0" rtlCol="0">
            <a:spAutoFit/>
          </a:bodyPr>
          <a:lstStyle/>
          <a:p>
            <a:pPr marL="12700" marR="5080" algn="just">
              <a:lnSpc>
                <a:spcPct val="116599"/>
              </a:lnSpc>
              <a:spcBef>
                <a:spcPts val="90"/>
              </a:spcBef>
            </a:pPr>
            <a:r>
              <a:rPr spc="305" dirty="0"/>
              <a:t>Se</a:t>
            </a:r>
            <a:r>
              <a:rPr spc="500" dirty="0"/>
              <a:t> </a:t>
            </a:r>
            <a:r>
              <a:rPr spc="190" dirty="0"/>
              <a:t>propone</a:t>
            </a:r>
            <a:r>
              <a:rPr spc="500" dirty="0"/>
              <a:t> </a:t>
            </a:r>
            <a:r>
              <a:rPr spc="70" dirty="0"/>
              <a:t>la</a:t>
            </a:r>
            <a:r>
              <a:rPr spc="500" dirty="0"/>
              <a:t> </a:t>
            </a:r>
            <a:r>
              <a:rPr spc="195" dirty="0"/>
              <a:t>creación</a:t>
            </a:r>
            <a:r>
              <a:rPr spc="500" dirty="0"/>
              <a:t> </a:t>
            </a:r>
            <a:r>
              <a:rPr spc="150" dirty="0"/>
              <a:t>de</a:t>
            </a:r>
            <a:r>
              <a:rPr spc="500" dirty="0"/>
              <a:t> </a:t>
            </a:r>
            <a:r>
              <a:rPr spc="130" dirty="0"/>
              <a:t>una</a:t>
            </a:r>
            <a:r>
              <a:rPr spc="500" dirty="0"/>
              <a:t> </a:t>
            </a:r>
            <a:r>
              <a:rPr spc="100" dirty="0"/>
              <a:t>revista</a:t>
            </a:r>
            <a:r>
              <a:rPr spc="505" dirty="0"/>
              <a:t> </a:t>
            </a:r>
            <a:r>
              <a:rPr spc="220" dirty="0"/>
              <a:t>especializada </a:t>
            </a:r>
            <a:r>
              <a:rPr spc="150" dirty="0"/>
              <a:t>de</a:t>
            </a:r>
            <a:r>
              <a:rPr spc="819" dirty="0"/>
              <a:t> </a:t>
            </a:r>
            <a:r>
              <a:rPr spc="175" dirty="0"/>
              <a:t>investigación</a:t>
            </a:r>
            <a:r>
              <a:rPr spc="825" dirty="0"/>
              <a:t> </a:t>
            </a:r>
            <a:r>
              <a:rPr dirty="0"/>
              <a:t>que,</a:t>
            </a:r>
            <a:r>
              <a:rPr spc="819" dirty="0"/>
              <a:t> </a:t>
            </a:r>
            <a:r>
              <a:rPr spc="155" dirty="0"/>
              <a:t>a</a:t>
            </a:r>
            <a:r>
              <a:rPr spc="825" dirty="0"/>
              <a:t> </a:t>
            </a:r>
            <a:r>
              <a:rPr spc="110" dirty="0"/>
              <a:t>través</a:t>
            </a:r>
            <a:r>
              <a:rPr spc="819" dirty="0"/>
              <a:t> </a:t>
            </a:r>
            <a:r>
              <a:rPr spc="150" dirty="0"/>
              <a:t>de</a:t>
            </a:r>
            <a:r>
              <a:rPr spc="825" dirty="0"/>
              <a:t> </a:t>
            </a:r>
            <a:r>
              <a:rPr spc="70" dirty="0"/>
              <a:t>la</a:t>
            </a:r>
            <a:r>
              <a:rPr spc="819" dirty="0"/>
              <a:t> </a:t>
            </a:r>
            <a:r>
              <a:rPr spc="190" dirty="0"/>
              <a:t>publicación</a:t>
            </a:r>
            <a:r>
              <a:rPr spc="825" dirty="0"/>
              <a:t> </a:t>
            </a:r>
            <a:r>
              <a:rPr b="1" spc="165" dirty="0">
                <a:latin typeface="Trebuchet MS"/>
                <a:cs typeface="Trebuchet MS"/>
              </a:rPr>
              <a:t>de </a:t>
            </a:r>
            <a:r>
              <a:rPr b="1" spc="250" dirty="0">
                <a:latin typeface="Trebuchet MS"/>
                <a:cs typeface="Trebuchet MS"/>
              </a:rPr>
              <a:t>artículos</a:t>
            </a:r>
            <a:r>
              <a:rPr b="1" spc="765" dirty="0">
                <a:latin typeface="Trebuchet MS"/>
                <a:cs typeface="Trebuchet MS"/>
              </a:rPr>
              <a:t> </a:t>
            </a:r>
            <a:r>
              <a:rPr b="1" dirty="0">
                <a:latin typeface="Trebuchet MS"/>
                <a:cs typeface="Trebuchet MS"/>
              </a:rPr>
              <a:t>e</a:t>
            </a:r>
            <a:r>
              <a:rPr b="1" spc="765" dirty="0">
                <a:latin typeface="Trebuchet MS"/>
                <a:cs typeface="Trebuchet MS"/>
              </a:rPr>
              <a:t> </a:t>
            </a:r>
            <a:r>
              <a:rPr b="1" spc="290" dirty="0">
                <a:latin typeface="Trebuchet MS"/>
                <a:cs typeface="Trebuchet MS"/>
              </a:rPr>
              <a:t>investigaciones</a:t>
            </a:r>
            <a:r>
              <a:rPr b="1" spc="765" dirty="0">
                <a:latin typeface="Trebuchet MS"/>
                <a:cs typeface="Trebuchet MS"/>
              </a:rPr>
              <a:t> </a:t>
            </a:r>
            <a:r>
              <a:rPr b="1" spc="330" dirty="0">
                <a:latin typeface="Trebuchet MS"/>
                <a:cs typeface="Trebuchet MS"/>
              </a:rPr>
              <a:t>elaborados</a:t>
            </a:r>
            <a:r>
              <a:rPr b="1" spc="765" dirty="0">
                <a:latin typeface="Trebuchet MS"/>
                <a:cs typeface="Trebuchet MS"/>
              </a:rPr>
              <a:t> </a:t>
            </a:r>
            <a:r>
              <a:rPr b="1" spc="185" dirty="0">
                <a:latin typeface="Trebuchet MS"/>
                <a:cs typeface="Trebuchet MS"/>
              </a:rPr>
              <a:t>con</a:t>
            </a:r>
            <a:r>
              <a:rPr b="1" spc="765" dirty="0">
                <a:latin typeface="Trebuchet MS"/>
                <a:cs typeface="Trebuchet MS"/>
              </a:rPr>
              <a:t> </a:t>
            </a:r>
            <a:r>
              <a:rPr b="1" spc="210" dirty="0">
                <a:latin typeface="Trebuchet MS"/>
                <a:cs typeface="Trebuchet MS"/>
              </a:rPr>
              <a:t>rigor </a:t>
            </a:r>
            <a:r>
              <a:rPr b="1" spc="170" dirty="0">
                <a:latin typeface="Trebuchet MS"/>
                <a:cs typeface="Trebuchet MS"/>
              </a:rPr>
              <a:t>científico</a:t>
            </a:r>
            <a:r>
              <a:rPr spc="170" dirty="0"/>
              <a:t>,</a:t>
            </a:r>
            <a:r>
              <a:rPr spc="545" dirty="0"/>
              <a:t> </a:t>
            </a:r>
            <a:r>
              <a:rPr spc="120" dirty="0"/>
              <a:t>se</a:t>
            </a:r>
            <a:r>
              <a:rPr spc="545" dirty="0"/>
              <a:t> </a:t>
            </a:r>
            <a:r>
              <a:rPr spc="150" dirty="0"/>
              <a:t>de</a:t>
            </a:r>
            <a:r>
              <a:rPr spc="545" dirty="0"/>
              <a:t> </a:t>
            </a:r>
            <a:r>
              <a:rPr spc="165" dirty="0"/>
              <a:t>cuenta</a:t>
            </a:r>
            <a:r>
              <a:rPr spc="545" dirty="0"/>
              <a:t> </a:t>
            </a:r>
            <a:r>
              <a:rPr spc="150" dirty="0"/>
              <a:t>de</a:t>
            </a:r>
            <a:r>
              <a:rPr spc="545" dirty="0"/>
              <a:t> </a:t>
            </a:r>
            <a:r>
              <a:rPr spc="95" dirty="0"/>
              <a:t>los</a:t>
            </a:r>
            <a:r>
              <a:rPr spc="545" dirty="0"/>
              <a:t> </a:t>
            </a:r>
            <a:r>
              <a:rPr spc="165" dirty="0"/>
              <a:t>principales</a:t>
            </a:r>
            <a:r>
              <a:rPr spc="545" dirty="0"/>
              <a:t> </a:t>
            </a:r>
            <a:r>
              <a:rPr spc="135" dirty="0"/>
              <a:t>temas</a:t>
            </a:r>
            <a:r>
              <a:rPr spc="545" dirty="0"/>
              <a:t> </a:t>
            </a:r>
            <a:r>
              <a:rPr spc="125" dirty="0"/>
              <a:t>de </a:t>
            </a:r>
            <a:r>
              <a:rPr spc="95" dirty="0"/>
              <a:t>interés</a:t>
            </a:r>
            <a:r>
              <a:rPr spc="420" dirty="0"/>
              <a:t> </a:t>
            </a:r>
            <a:r>
              <a:rPr spc="210" dirty="0"/>
              <a:t>para</a:t>
            </a:r>
            <a:r>
              <a:rPr spc="420" dirty="0"/>
              <a:t> </a:t>
            </a:r>
            <a:r>
              <a:rPr dirty="0"/>
              <a:t>el</a:t>
            </a:r>
            <a:r>
              <a:rPr spc="420" dirty="0"/>
              <a:t> </a:t>
            </a:r>
            <a:r>
              <a:rPr spc="280" dirty="0"/>
              <a:t>Congreso</a:t>
            </a:r>
            <a:r>
              <a:rPr spc="420" dirty="0"/>
              <a:t> </a:t>
            </a:r>
            <a:r>
              <a:rPr spc="150" dirty="0"/>
              <a:t>de</a:t>
            </a:r>
            <a:r>
              <a:rPr spc="425" dirty="0"/>
              <a:t> </a:t>
            </a:r>
            <a:r>
              <a:rPr spc="70" dirty="0"/>
              <a:t>la</a:t>
            </a:r>
            <a:r>
              <a:rPr spc="420" dirty="0"/>
              <a:t> </a:t>
            </a:r>
            <a:r>
              <a:rPr spc="280" dirty="0"/>
              <a:t>Ciudad</a:t>
            </a:r>
            <a:r>
              <a:rPr spc="420" dirty="0"/>
              <a:t> </a:t>
            </a:r>
            <a:r>
              <a:rPr spc="150" dirty="0"/>
              <a:t>de</a:t>
            </a:r>
            <a:r>
              <a:rPr spc="420" dirty="0"/>
              <a:t> </a:t>
            </a:r>
            <a:r>
              <a:rPr spc="170" dirty="0"/>
              <a:t>México.</a:t>
            </a:r>
          </a:p>
        </p:txBody>
      </p:sp>
      <p:pic>
        <p:nvPicPr>
          <p:cNvPr id="5" name="object 5"/>
          <p:cNvPicPr/>
          <p:nvPr/>
        </p:nvPicPr>
        <p:blipFill>
          <a:blip r:embed="rId3" cstate="print"/>
          <a:stretch>
            <a:fillRect/>
          </a:stretch>
        </p:blipFill>
        <p:spPr>
          <a:xfrm>
            <a:off x="1886712" y="960119"/>
            <a:ext cx="8354568" cy="1932431"/>
          </a:xfrm>
          <a:prstGeom prst="rect">
            <a:avLst/>
          </a:prstGeom>
        </p:spPr>
      </p:pic>
      <p:pic>
        <p:nvPicPr>
          <p:cNvPr id="7" name="object 7"/>
          <p:cNvPicPr/>
          <p:nvPr/>
        </p:nvPicPr>
        <p:blipFill>
          <a:blip r:embed="rId4" cstate="print"/>
          <a:stretch>
            <a:fillRect/>
          </a:stretch>
        </p:blipFill>
        <p:spPr>
          <a:xfrm>
            <a:off x="13388705" y="405408"/>
            <a:ext cx="1059118" cy="1268845"/>
          </a:xfrm>
          <a:prstGeom prst="rect">
            <a:avLst/>
          </a:prstGeom>
        </p:spPr>
      </p:pic>
      <p:pic>
        <p:nvPicPr>
          <p:cNvPr id="8" name="object 8"/>
          <p:cNvPicPr/>
          <p:nvPr/>
        </p:nvPicPr>
        <p:blipFill>
          <a:blip r:embed="rId5" cstate="print"/>
          <a:stretch>
            <a:fillRect/>
          </a:stretch>
        </p:blipFill>
        <p:spPr>
          <a:xfrm>
            <a:off x="16335511" y="405408"/>
            <a:ext cx="1289818" cy="1268845"/>
          </a:xfrm>
          <a:prstGeom prst="rect">
            <a:avLst/>
          </a:prstGeom>
        </p:spPr>
      </p:pic>
      <p:pic>
        <p:nvPicPr>
          <p:cNvPr id="9" name="object 9"/>
          <p:cNvPicPr/>
          <p:nvPr/>
        </p:nvPicPr>
        <p:blipFill>
          <a:blip r:embed="rId6" cstate="print"/>
          <a:stretch>
            <a:fillRect/>
          </a:stretch>
        </p:blipFill>
        <p:spPr>
          <a:xfrm>
            <a:off x="14767010" y="405408"/>
            <a:ext cx="1247872" cy="1268845"/>
          </a:xfrm>
          <a:prstGeom prst="rect">
            <a:avLst/>
          </a:prstGeom>
        </p:spPr>
      </p:pic>
      <p:pic>
        <p:nvPicPr>
          <p:cNvPr id="10" name="Imagen 9">
            <a:extLst>
              <a:ext uri="{FF2B5EF4-FFF2-40B4-BE49-F238E27FC236}">
                <a16:creationId xmlns:a16="http://schemas.microsoft.com/office/drawing/2014/main" id="{378D8A14-9123-27B5-A61E-9CA49A8DE5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56945" y="6712651"/>
            <a:ext cx="3473855" cy="2952903"/>
          </a:xfrm>
          <a:prstGeom prst="rect">
            <a:avLst/>
          </a:prstGeom>
        </p:spPr>
      </p:pic>
      <p:pic>
        <p:nvPicPr>
          <p:cNvPr id="14" name="object 10"/>
          <p:cNvPicPr/>
          <p:nvPr/>
        </p:nvPicPr>
        <p:blipFill>
          <a:blip r:embed="rId8" cstate="print"/>
          <a:stretch>
            <a:fillRect/>
          </a:stretch>
        </p:blipFill>
        <p:spPr>
          <a:xfrm>
            <a:off x="536702" y="1039830"/>
            <a:ext cx="1350010" cy="767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pic>
        <p:nvPicPr>
          <p:cNvPr id="2" name="object 2"/>
          <p:cNvPicPr/>
          <p:nvPr/>
        </p:nvPicPr>
        <p:blipFill>
          <a:blip r:embed="rId3">
            <a:extLst>
              <a:ext uri="{28A0092B-C50C-407E-A947-70E740481C1C}">
                <a14:useLocalDpi xmlns:a14="http://schemas.microsoft.com/office/drawing/2010/main" val="0"/>
              </a:ext>
            </a:extLst>
          </a:blip>
          <a:stretch>
            <a:fillRect/>
          </a:stretch>
        </p:blipFill>
        <p:spPr>
          <a:xfrm>
            <a:off x="14725558" y="7693685"/>
            <a:ext cx="3109915" cy="2187907"/>
          </a:xfrm>
          <a:prstGeom prst="rect">
            <a:avLst/>
          </a:prstGeom>
        </p:spPr>
      </p:pic>
      <p:sp>
        <p:nvSpPr>
          <p:cNvPr id="3" name="object 3"/>
          <p:cNvSpPr txBox="1"/>
          <p:nvPr/>
        </p:nvSpPr>
        <p:spPr>
          <a:xfrm>
            <a:off x="1989869" y="4250998"/>
            <a:ext cx="11884025" cy="1225550"/>
          </a:xfrm>
          <a:prstGeom prst="rect">
            <a:avLst/>
          </a:prstGeom>
        </p:spPr>
        <p:txBody>
          <a:bodyPr vert="horz" wrap="square" lIns="0" tIns="12065" rIns="0" bIns="0" rtlCol="0">
            <a:spAutoFit/>
          </a:bodyPr>
          <a:lstStyle/>
          <a:p>
            <a:pPr marL="12700" marR="5080">
              <a:lnSpc>
                <a:spcPct val="115799"/>
              </a:lnSpc>
              <a:spcBef>
                <a:spcPts val="95"/>
              </a:spcBef>
              <a:tabLst>
                <a:tab pos="1425575" algn="l"/>
                <a:tab pos="1814830" algn="l"/>
                <a:tab pos="2224405" algn="l"/>
                <a:tab pos="2388870" algn="l"/>
                <a:tab pos="2882265" algn="l"/>
                <a:tab pos="5095240" algn="l"/>
                <a:tab pos="5553075" algn="l"/>
                <a:tab pos="5937250" algn="l"/>
                <a:tab pos="6325235" algn="l"/>
                <a:tab pos="6843395" algn="l"/>
                <a:tab pos="7354570" algn="l"/>
                <a:tab pos="8251825" algn="l"/>
                <a:tab pos="8351520" algn="l"/>
                <a:tab pos="9206230" algn="l"/>
                <a:tab pos="11286490" algn="l"/>
                <a:tab pos="11685905" algn="l"/>
              </a:tabLst>
            </a:pPr>
            <a:r>
              <a:rPr sz="3400" spc="150" dirty="0">
                <a:solidFill>
                  <a:srgbClr val="1A1A1A"/>
                </a:solidFill>
                <a:latin typeface="Trebuchet MS"/>
                <a:cs typeface="Trebuchet MS"/>
              </a:rPr>
              <a:t>Pondrá</a:t>
            </a:r>
            <a:r>
              <a:rPr sz="3400" dirty="0">
                <a:solidFill>
                  <a:srgbClr val="1A1A1A"/>
                </a:solidFill>
                <a:latin typeface="Trebuchet MS"/>
                <a:cs typeface="Trebuchet MS"/>
              </a:rPr>
              <a:t>	</a:t>
            </a:r>
            <a:r>
              <a:rPr sz="3400" spc="110" dirty="0">
                <a:solidFill>
                  <a:srgbClr val="1A1A1A"/>
                </a:solidFill>
                <a:latin typeface="Trebuchet MS"/>
                <a:cs typeface="Trebuchet MS"/>
              </a:rPr>
              <a:t>a</a:t>
            </a:r>
            <a:r>
              <a:rPr sz="3400" dirty="0">
                <a:solidFill>
                  <a:srgbClr val="1A1A1A"/>
                </a:solidFill>
                <a:latin typeface="Trebuchet MS"/>
                <a:cs typeface="Trebuchet MS"/>
              </a:rPr>
              <a:t>		</a:t>
            </a:r>
            <a:r>
              <a:rPr sz="3400" spc="165" dirty="0">
                <a:solidFill>
                  <a:srgbClr val="1A1A1A"/>
                </a:solidFill>
                <a:latin typeface="Trebuchet MS"/>
                <a:cs typeface="Trebuchet MS"/>
              </a:rPr>
              <a:t>disposición</a:t>
            </a:r>
            <a:r>
              <a:rPr sz="3400" dirty="0">
                <a:solidFill>
                  <a:srgbClr val="1A1A1A"/>
                </a:solidFill>
                <a:latin typeface="Trebuchet MS"/>
                <a:cs typeface="Trebuchet MS"/>
              </a:rPr>
              <a:t>	</a:t>
            </a:r>
            <a:r>
              <a:rPr sz="3400" spc="110" dirty="0">
                <a:solidFill>
                  <a:srgbClr val="1A1A1A"/>
                </a:solidFill>
                <a:latin typeface="Trebuchet MS"/>
                <a:cs typeface="Trebuchet MS"/>
              </a:rPr>
              <a:t>de</a:t>
            </a:r>
            <a:r>
              <a:rPr sz="3400" dirty="0">
                <a:solidFill>
                  <a:srgbClr val="1A1A1A"/>
                </a:solidFill>
                <a:latin typeface="Trebuchet MS"/>
                <a:cs typeface="Trebuchet MS"/>
              </a:rPr>
              <a:t>	</a:t>
            </a:r>
            <a:r>
              <a:rPr sz="3400" spc="105" dirty="0">
                <a:solidFill>
                  <a:srgbClr val="1A1A1A"/>
                </a:solidFill>
                <a:latin typeface="Trebuchet MS"/>
                <a:cs typeface="Trebuchet MS"/>
              </a:rPr>
              <a:t>las</a:t>
            </a:r>
            <a:r>
              <a:rPr sz="3400" dirty="0">
                <a:solidFill>
                  <a:srgbClr val="1A1A1A"/>
                </a:solidFill>
                <a:latin typeface="Trebuchet MS"/>
                <a:cs typeface="Trebuchet MS"/>
              </a:rPr>
              <a:t>	</a:t>
            </a:r>
            <a:r>
              <a:rPr sz="3400" spc="-50" dirty="0">
                <a:solidFill>
                  <a:srgbClr val="1A1A1A"/>
                </a:solidFill>
                <a:latin typeface="Trebuchet MS"/>
                <a:cs typeface="Trebuchet MS"/>
              </a:rPr>
              <a:t>y</a:t>
            </a:r>
            <a:r>
              <a:rPr sz="3400" dirty="0">
                <a:solidFill>
                  <a:srgbClr val="1A1A1A"/>
                </a:solidFill>
                <a:latin typeface="Trebuchet MS"/>
                <a:cs typeface="Trebuchet MS"/>
              </a:rPr>
              <a:t>	</a:t>
            </a:r>
            <a:r>
              <a:rPr sz="3400" spc="65" dirty="0">
                <a:solidFill>
                  <a:srgbClr val="1A1A1A"/>
                </a:solidFill>
                <a:latin typeface="Trebuchet MS"/>
                <a:cs typeface="Trebuchet MS"/>
              </a:rPr>
              <a:t>los</a:t>
            </a:r>
            <a:r>
              <a:rPr sz="3400" dirty="0">
                <a:solidFill>
                  <a:srgbClr val="1A1A1A"/>
                </a:solidFill>
                <a:latin typeface="Trebuchet MS"/>
                <a:cs typeface="Trebuchet MS"/>
              </a:rPr>
              <a:t>	</a:t>
            </a:r>
            <a:r>
              <a:rPr sz="3400" spc="140" dirty="0">
                <a:solidFill>
                  <a:srgbClr val="1A1A1A"/>
                </a:solidFill>
                <a:latin typeface="Trebuchet MS"/>
                <a:cs typeface="Trebuchet MS"/>
              </a:rPr>
              <a:t>legisladores,</a:t>
            </a:r>
            <a:r>
              <a:rPr sz="3400" dirty="0">
                <a:solidFill>
                  <a:srgbClr val="1A1A1A"/>
                </a:solidFill>
                <a:latin typeface="Trebuchet MS"/>
                <a:cs typeface="Trebuchet MS"/>
              </a:rPr>
              <a:t>	</a:t>
            </a:r>
            <a:r>
              <a:rPr sz="3400" spc="120" dirty="0">
                <a:solidFill>
                  <a:srgbClr val="1A1A1A"/>
                </a:solidFill>
                <a:latin typeface="Trebuchet MS"/>
                <a:cs typeface="Trebuchet MS"/>
              </a:rPr>
              <a:t>así </a:t>
            </a:r>
            <a:r>
              <a:rPr sz="3400" spc="150" dirty="0">
                <a:solidFill>
                  <a:srgbClr val="1A1A1A"/>
                </a:solidFill>
                <a:latin typeface="Trebuchet MS"/>
                <a:cs typeface="Trebuchet MS"/>
              </a:rPr>
              <a:t>como</a:t>
            </a:r>
            <a:r>
              <a:rPr sz="3400" dirty="0">
                <a:solidFill>
                  <a:srgbClr val="1A1A1A"/>
                </a:solidFill>
                <a:latin typeface="Trebuchet MS"/>
                <a:cs typeface="Trebuchet MS"/>
              </a:rPr>
              <a:t>	</a:t>
            </a:r>
            <a:r>
              <a:rPr sz="3400" spc="110" dirty="0">
                <a:solidFill>
                  <a:srgbClr val="1A1A1A"/>
                </a:solidFill>
                <a:latin typeface="Trebuchet MS"/>
                <a:cs typeface="Trebuchet MS"/>
              </a:rPr>
              <a:t>de</a:t>
            </a:r>
            <a:r>
              <a:rPr sz="3400" dirty="0">
                <a:solidFill>
                  <a:srgbClr val="1A1A1A"/>
                </a:solidFill>
                <a:latin typeface="Trebuchet MS"/>
                <a:cs typeface="Trebuchet MS"/>
              </a:rPr>
              <a:t>	</a:t>
            </a:r>
            <a:r>
              <a:rPr sz="3400" spc="50" dirty="0">
                <a:solidFill>
                  <a:srgbClr val="1A1A1A"/>
                </a:solidFill>
                <a:latin typeface="Trebuchet MS"/>
                <a:cs typeface="Trebuchet MS"/>
              </a:rPr>
              <a:t>la</a:t>
            </a:r>
            <a:r>
              <a:rPr sz="3400" dirty="0">
                <a:solidFill>
                  <a:srgbClr val="1A1A1A"/>
                </a:solidFill>
                <a:latin typeface="Trebuchet MS"/>
                <a:cs typeface="Trebuchet MS"/>
              </a:rPr>
              <a:t>	</a:t>
            </a:r>
            <a:r>
              <a:rPr sz="3400" spc="204" dirty="0">
                <a:solidFill>
                  <a:srgbClr val="1A1A1A"/>
                </a:solidFill>
                <a:latin typeface="Trebuchet MS"/>
                <a:cs typeface="Trebuchet MS"/>
              </a:rPr>
              <a:t>ciudadanía</a:t>
            </a:r>
            <a:r>
              <a:rPr sz="3400" dirty="0">
                <a:solidFill>
                  <a:srgbClr val="1A1A1A"/>
                </a:solidFill>
                <a:latin typeface="Trebuchet MS"/>
                <a:cs typeface="Trebuchet MS"/>
              </a:rPr>
              <a:t>	</a:t>
            </a:r>
            <a:r>
              <a:rPr sz="3400" spc="25" dirty="0">
                <a:solidFill>
                  <a:srgbClr val="1A1A1A"/>
                </a:solidFill>
                <a:latin typeface="Trebuchet MS"/>
                <a:cs typeface="Trebuchet MS"/>
              </a:rPr>
              <a:t>en</a:t>
            </a:r>
            <a:r>
              <a:rPr sz="3400" dirty="0">
                <a:solidFill>
                  <a:srgbClr val="1A1A1A"/>
                </a:solidFill>
                <a:latin typeface="Trebuchet MS"/>
                <a:cs typeface="Trebuchet MS"/>
              </a:rPr>
              <a:t>	</a:t>
            </a:r>
            <a:r>
              <a:rPr sz="3400" spc="110" dirty="0">
                <a:solidFill>
                  <a:srgbClr val="1A1A1A"/>
                </a:solidFill>
                <a:latin typeface="Trebuchet MS"/>
                <a:cs typeface="Trebuchet MS"/>
              </a:rPr>
              <a:t>general,</a:t>
            </a:r>
            <a:r>
              <a:rPr sz="3400" dirty="0">
                <a:solidFill>
                  <a:srgbClr val="1A1A1A"/>
                </a:solidFill>
                <a:latin typeface="Trebuchet MS"/>
                <a:cs typeface="Trebuchet MS"/>
              </a:rPr>
              <a:t>		</a:t>
            </a:r>
            <a:r>
              <a:rPr sz="3400" spc="65" dirty="0">
                <a:solidFill>
                  <a:srgbClr val="1A1A1A"/>
                </a:solidFill>
                <a:latin typeface="Trebuchet MS"/>
                <a:cs typeface="Trebuchet MS"/>
              </a:rPr>
              <a:t>los</a:t>
            </a:r>
            <a:r>
              <a:rPr sz="3400" dirty="0">
                <a:solidFill>
                  <a:srgbClr val="1A1A1A"/>
                </a:solidFill>
                <a:latin typeface="Trebuchet MS"/>
                <a:cs typeface="Trebuchet MS"/>
              </a:rPr>
              <a:t>	</a:t>
            </a:r>
            <a:r>
              <a:rPr sz="3400" spc="140" dirty="0">
                <a:solidFill>
                  <a:srgbClr val="1A1A1A"/>
                </a:solidFill>
                <a:latin typeface="Trebuchet MS"/>
                <a:cs typeface="Trebuchet MS"/>
              </a:rPr>
              <a:t>resultados</a:t>
            </a:r>
            <a:r>
              <a:rPr sz="3400" dirty="0">
                <a:solidFill>
                  <a:srgbClr val="1A1A1A"/>
                </a:solidFill>
                <a:latin typeface="Trebuchet MS"/>
                <a:cs typeface="Trebuchet MS"/>
              </a:rPr>
              <a:t>	</a:t>
            </a:r>
            <a:r>
              <a:rPr sz="3400" spc="-254" dirty="0">
                <a:solidFill>
                  <a:srgbClr val="1A1A1A"/>
                </a:solidFill>
                <a:latin typeface="Trebuchet MS"/>
                <a:cs typeface="Trebuchet MS"/>
              </a:rPr>
              <a:t>y</a:t>
            </a:r>
            <a:endParaRPr sz="3400" dirty="0">
              <a:latin typeface="Trebuchet MS"/>
              <a:cs typeface="Trebuchet MS"/>
            </a:endParaRPr>
          </a:p>
        </p:txBody>
      </p:sp>
      <p:sp>
        <p:nvSpPr>
          <p:cNvPr id="4" name="object 4"/>
          <p:cNvSpPr txBox="1"/>
          <p:nvPr/>
        </p:nvSpPr>
        <p:spPr>
          <a:xfrm>
            <a:off x="1989869" y="5451148"/>
            <a:ext cx="3941445" cy="1225550"/>
          </a:xfrm>
          <a:prstGeom prst="rect">
            <a:avLst/>
          </a:prstGeom>
        </p:spPr>
        <p:txBody>
          <a:bodyPr vert="horz" wrap="square" lIns="0" tIns="12065" rIns="0" bIns="0" rtlCol="0">
            <a:spAutoFit/>
          </a:bodyPr>
          <a:lstStyle/>
          <a:p>
            <a:pPr marL="12700" marR="5080">
              <a:lnSpc>
                <a:spcPct val="115799"/>
              </a:lnSpc>
              <a:spcBef>
                <a:spcPts val="95"/>
              </a:spcBef>
              <a:tabLst>
                <a:tab pos="2475865" algn="l"/>
                <a:tab pos="3347720" algn="l"/>
              </a:tabLst>
            </a:pPr>
            <a:r>
              <a:rPr sz="3400" spc="160" dirty="0">
                <a:solidFill>
                  <a:srgbClr val="1A1A1A"/>
                </a:solidFill>
                <a:latin typeface="Trebuchet MS"/>
                <a:cs typeface="Trebuchet MS"/>
              </a:rPr>
              <a:t>productos</a:t>
            </a:r>
            <a:r>
              <a:rPr sz="3400" dirty="0">
                <a:solidFill>
                  <a:srgbClr val="1A1A1A"/>
                </a:solidFill>
                <a:latin typeface="Trebuchet MS"/>
                <a:cs typeface="Trebuchet MS"/>
              </a:rPr>
              <a:t>	</a:t>
            </a:r>
            <a:r>
              <a:rPr sz="3400" spc="-985" dirty="0">
                <a:solidFill>
                  <a:srgbClr val="1A1A1A"/>
                </a:solidFill>
                <a:latin typeface="Trebuchet MS"/>
                <a:cs typeface="Trebuchet MS"/>
              </a:rPr>
              <a:t> </a:t>
            </a:r>
            <a:r>
              <a:rPr sz="3400" spc="135" dirty="0">
                <a:solidFill>
                  <a:srgbClr val="1A1A1A"/>
                </a:solidFill>
                <a:latin typeface="Trebuchet MS"/>
                <a:cs typeface="Trebuchet MS"/>
              </a:rPr>
              <a:t>de</a:t>
            </a:r>
            <a:r>
              <a:rPr sz="3400" dirty="0">
                <a:solidFill>
                  <a:srgbClr val="1A1A1A"/>
                </a:solidFill>
                <a:latin typeface="Trebuchet MS"/>
                <a:cs typeface="Trebuchet MS"/>
              </a:rPr>
              <a:t>	</a:t>
            </a:r>
            <a:r>
              <a:rPr sz="3400" spc="105" dirty="0">
                <a:solidFill>
                  <a:srgbClr val="1A1A1A"/>
                </a:solidFill>
                <a:latin typeface="Trebuchet MS"/>
                <a:cs typeface="Trebuchet MS"/>
              </a:rPr>
              <a:t>las </a:t>
            </a:r>
            <a:r>
              <a:rPr sz="3400" spc="40" dirty="0">
                <a:solidFill>
                  <a:srgbClr val="1A1A1A"/>
                </a:solidFill>
                <a:latin typeface="Trebuchet MS"/>
                <a:cs typeface="Trebuchet MS"/>
              </a:rPr>
              <a:t>Instituto.</a:t>
            </a:r>
            <a:r>
              <a:rPr sz="3400" dirty="0">
                <a:solidFill>
                  <a:srgbClr val="1A1A1A"/>
                </a:solidFill>
                <a:latin typeface="Trebuchet MS"/>
                <a:cs typeface="Trebuchet MS"/>
              </a:rPr>
              <a:t>	</a:t>
            </a:r>
            <a:r>
              <a:rPr sz="3400" spc="120" dirty="0">
                <a:solidFill>
                  <a:srgbClr val="1A1A1A"/>
                </a:solidFill>
                <a:latin typeface="Trebuchet MS"/>
                <a:cs typeface="Trebuchet MS"/>
              </a:rPr>
              <a:t>Este</a:t>
            </a:r>
            <a:endParaRPr sz="3400" dirty="0">
              <a:latin typeface="Trebuchet MS"/>
              <a:cs typeface="Trebuchet MS"/>
            </a:endParaRPr>
          </a:p>
        </p:txBody>
      </p:sp>
      <p:sp>
        <p:nvSpPr>
          <p:cNvPr id="5" name="object 5"/>
          <p:cNvSpPr txBox="1"/>
          <p:nvPr/>
        </p:nvSpPr>
        <p:spPr>
          <a:xfrm>
            <a:off x="5928971" y="6129061"/>
            <a:ext cx="3941445" cy="548005"/>
          </a:xfrm>
          <a:prstGeom prst="rect">
            <a:avLst/>
          </a:prstGeom>
        </p:spPr>
        <p:txBody>
          <a:bodyPr vert="horz" wrap="square" lIns="0" tIns="15875" rIns="0" bIns="0" rtlCol="0">
            <a:spAutoFit/>
          </a:bodyPr>
          <a:lstStyle/>
          <a:p>
            <a:pPr marL="12700">
              <a:lnSpc>
                <a:spcPct val="100000"/>
              </a:lnSpc>
              <a:spcBef>
                <a:spcPts val="125"/>
              </a:spcBef>
              <a:tabLst>
                <a:tab pos="1957070" algn="l"/>
              </a:tabLst>
            </a:pPr>
            <a:r>
              <a:rPr sz="3400" spc="105" dirty="0">
                <a:solidFill>
                  <a:srgbClr val="1A1A1A"/>
                </a:solidFill>
                <a:latin typeface="Trebuchet MS"/>
                <a:cs typeface="Trebuchet MS"/>
              </a:rPr>
              <a:t>centro</a:t>
            </a:r>
            <a:r>
              <a:rPr sz="3400" dirty="0">
                <a:solidFill>
                  <a:srgbClr val="1A1A1A"/>
                </a:solidFill>
                <a:latin typeface="Trebuchet MS"/>
                <a:cs typeface="Trebuchet MS"/>
              </a:rPr>
              <a:t>	</a:t>
            </a:r>
            <a:r>
              <a:rPr sz="3400" spc="135" dirty="0">
                <a:solidFill>
                  <a:srgbClr val="1A1A1A"/>
                </a:solidFill>
                <a:latin typeface="Trebuchet MS"/>
                <a:cs typeface="Trebuchet MS"/>
              </a:rPr>
              <a:t>facilitará</a:t>
            </a:r>
            <a:endParaRPr sz="3400">
              <a:latin typeface="Trebuchet MS"/>
              <a:cs typeface="Trebuchet MS"/>
            </a:endParaRPr>
          </a:p>
        </p:txBody>
      </p:sp>
      <p:sp>
        <p:nvSpPr>
          <p:cNvPr id="6" name="object 6"/>
          <p:cNvSpPr txBox="1"/>
          <p:nvPr/>
        </p:nvSpPr>
        <p:spPr>
          <a:xfrm>
            <a:off x="6253580" y="5451148"/>
            <a:ext cx="7620000" cy="1225550"/>
          </a:xfrm>
          <a:prstGeom prst="rect">
            <a:avLst/>
          </a:prstGeom>
        </p:spPr>
        <p:txBody>
          <a:bodyPr vert="horz" wrap="square" lIns="0" tIns="93980" rIns="0" bIns="0" rtlCol="0">
            <a:spAutoFit/>
          </a:bodyPr>
          <a:lstStyle/>
          <a:p>
            <a:pPr marR="5080" algn="r">
              <a:lnSpc>
                <a:spcPct val="100000"/>
              </a:lnSpc>
              <a:spcBef>
                <a:spcPts val="740"/>
              </a:spcBef>
              <a:tabLst>
                <a:tab pos="3639185" algn="l"/>
                <a:tab pos="6198235" algn="l"/>
                <a:tab pos="7230109" algn="l"/>
              </a:tabLst>
            </a:pPr>
            <a:r>
              <a:rPr sz="3400" spc="165" dirty="0">
                <a:solidFill>
                  <a:srgbClr val="1A1A1A"/>
                </a:solidFill>
                <a:latin typeface="Trebuchet MS"/>
                <a:cs typeface="Trebuchet MS"/>
              </a:rPr>
              <a:t>investigaciones</a:t>
            </a:r>
            <a:r>
              <a:rPr sz="3400" dirty="0">
                <a:solidFill>
                  <a:srgbClr val="1A1A1A"/>
                </a:solidFill>
                <a:latin typeface="Trebuchet MS"/>
                <a:cs typeface="Trebuchet MS"/>
              </a:rPr>
              <a:t>	</a:t>
            </a:r>
            <a:r>
              <a:rPr sz="3400" spc="180" dirty="0">
                <a:solidFill>
                  <a:srgbClr val="1A1A1A"/>
                </a:solidFill>
                <a:latin typeface="Trebuchet MS"/>
                <a:cs typeface="Trebuchet MS"/>
              </a:rPr>
              <a:t>realizadas</a:t>
            </a:r>
            <a:r>
              <a:rPr sz="3400" dirty="0">
                <a:solidFill>
                  <a:srgbClr val="1A1A1A"/>
                </a:solidFill>
                <a:latin typeface="Trebuchet MS"/>
                <a:cs typeface="Trebuchet MS"/>
              </a:rPr>
              <a:t>	</a:t>
            </a:r>
            <a:r>
              <a:rPr sz="3400" spc="75" dirty="0">
                <a:solidFill>
                  <a:srgbClr val="1A1A1A"/>
                </a:solidFill>
                <a:latin typeface="Trebuchet MS"/>
                <a:cs typeface="Trebuchet MS"/>
              </a:rPr>
              <a:t>por</a:t>
            </a:r>
            <a:r>
              <a:rPr sz="3400" dirty="0">
                <a:solidFill>
                  <a:srgbClr val="1A1A1A"/>
                </a:solidFill>
                <a:latin typeface="Trebuchet MS"/>
                <a:cs typeface="Trebuchet MS"/>
              </a:rPr>
              <a:t>	</a:t>
            </a:r>
            <a:r>
              <a:rPr sz="3400" spc="-25" dirty="0">
                <a:solidFill>
                  <a:srgbClr val="1A1A1A"/>
                </a:solidFill>
                <a:latin typeface="Trebuchet MS"/>
                <a:cs typeface="Trebuchet MS"/>
              </a:rPr>
              <a:t>el</a:t>
            </a:r>
            <a:endParaRPr sz="3400">
              <a:latin typeface="Trebuchet MS"/>
              <a:cs typeface="Trebuchet MS"/>
            </a:endParaRPr>
          </a:p>
          <a:p>
            <a:pPr marR="5080" algn="r">
              <a:lnSpc>
                <a:spcPct val="100000"/>
              </a:lnSpc>
              <a:spcBef>
                <a:spcPts val="645"/>
              </a:spcBef>
            </a:pPr>
            <a:r>
              <a:rPr sz="3400" b="1" spc="240" dirty="0">
                <a:solidFill>
                  <a:srgbClr val="1A1A1A"/>
                </a:solidFill>
                <a:latin typeface="Trebuchet MS"/>
                <a:cs typeface="Trebuchet MS"/>
              </a:rPr>
              <a:t>a</a:t>
            </a:r>
            <a:endParaRPr sz="3400">
              <a:latin typeface="Trebuchet MS"/>
              <a:cs typeface="Trebuchet MS"/>
            </a:endParaRPr>
          </a:p>
        </p:txBody>
      </p:sp>
      <p:sp>
        <p:nvSpPr>
          <p:cNvPr id="7" name="object 7"/>
          <p:cNvSpPr txBox="1"/>
          <p:nvPr/>
        </p:nvSpPr>
        <p:spPr>
          <a:xfrm>
            <a:off x="10192278" y="6051223"/>
            <a:ext cx="2835910" cy="1225550"/>
          </a:xfrm>
          <a:prstGeom prst="rect">
            <a:avLst/>
          </a:prstGeom>
        </p:spPr>
        <p:txBody>
          <a:bodyPr vert="horz" wrap="square" lIns="0" tIns="93980" rIns="0" bIns="0" rtlCol="0">
            <a:spAutoFit/>
          </a:bodyPr>
          <a:lstStyle/>
          <a:p>
            <a:pPr marL="251460">
              <a:lnSpc>
                <a:spcPct val="100000"/>
              </a:lnSpc>
              <a:spcBef>
                <a:spcPts val="740"/>
              </a:spcBef>
              <a:tabLst>
                <a:tab pos="1202055" algn="l"/>
              </a:tabLst>
            </a:pPr>
            <a:r>
              <a:rPr sz="3400" spc="-25" dirty="0">
                <a:solidFill>
                  <a:srgbClr val="1A1A1A"/>
                </a:solidFill>
                <a:latin typeface="Trebuchet MS"/>
                <a:cs typeface="Trebuchet MS"/>
              </a:rPr>
              <a:t>el</a:t>
            </a:r>
            <a:r>
              <a:rPr sz="3400" dirty="0">
                <a:solidFill>
                  <a:srgbClr val="1A1A1A"/>
                </a:solidFill>
                <a:latin typeface="Trebuchet MS"/>
                <a:cs typeface="Trebuchet MS"/>
              </a:rPr>
              <a:t>	</a:t>
            </a:r>
            <a:r>
              <a:rPr sz="3400" b="1" spc="335" dirty="0">
                <a:solidFill>
                  <a:srgbClr val="1A1A1A"/>
                </a:solidFill>
                <a:latin typeface="Trebuchet MS"/>
                <a:cs typeface="Trebuchet MS"/>
              </a:rPr>
              <a:t>acceso</a:t>
            </a:r>
            <a:endParaRPr sz="3400" dirty="0">
              <a:latin typeface="Trebuchet MS"/>
              <a:cs typeface="Trebuchet MS"/>
            </a:endParaRPr>
          </a:p>
          <a:p>
            <a:pPr marL="12700">
              <a:lnSpc>
                <a:spcPct val="100000"/>
              </a:lnSpc>
              <a:spcBef>
                <a:spcPts val="645"/>
              </a:spcBef>
              <a:tabLst>
                <a:tab pos="1504315" algn="l"/>
              </a:tabLst>
            </a:pPr>
            <a:r>
              <a:rPr sz="3400" spc="145" dirty="0">
                <a:solidFill>
                  <a:srgbClr val="1A1A1A"/>
                </a:solidFill>
                <a:latin typeface="Trebuchet MS"/>
                <a:cs typeface="Trebuchet MS"/>
              </a:rPr>
              <a:t>sobre</a:t>
            </a:r>
            <a:r>
              <a:rPr sz="3400" dirty="0">
                <a:solidFill>
                  <a:srgbClr val="1A1A1A"/>
                </a:solidFill>
                <a:latin typeface="Trebuchet MS"/>
                <a:cs typeface="Trebuchet MS"/>
              </a:rPr>
              <a:t>	</a:t>
            </a:r>
            <a:r>
              <a:rPr sz="3400" spc="65" dirty="0">
                <a:solidFill>
                  <a:srgbClr val="1A1A1A"/>
                </a:solidFill>
                <a:latin typeface="Trebuchet MS"/>
                <a:cs typeface="Trebuchet MS"/>
              </a:rPr>
              <a:t>los</a:t>
            </a:r>
            <a:endParaRPr sz="3400" dirty="0">
              <a:latin typeface="Trebuchet MS"/>
              <a:cs typeface="Trebuchet MS"/>
            </a:endParaRPr>
          </a:p>
        </p:txBody>
      </p:sp>
      <p:sp>
        <p:nvSpPr>
          <p:cNvPr id="8" name="object 8"/>
          <p:cNvSpPr txBox="1"/>
          <p:nvPr/>
        </p:nvSpPr>
        <p:spPr>
          <a:xfrm>
            <a:off x="12589271" y="6729136"/>
            <a:ext cx="1284605" cy="548005"/>
          </a:xfrm>
          <a:prstGeom prst="rect">
            <a:avLst/>
          </a:prstGeom>
        </p:spPr>
        <p:txBody>
          <a:bodyPr vert="horz" wrap="square" lIns="0" tIns="15875" rIns="0" bIns="0" rtlCol="0">
            <a:spAutoFit/>
          </a:bodyPr>
          <a:lstStyle/>
          <a:p>
            <a:pPr marL="12700">
              <a:lnSpc>
                <a:spcPct val="100000"/>
              </a:lnSpc>
              <a:spcBef>
                <a:spcPts val="125"/>
              </a:spcBef>
            </a:pPr>
            <a:r>
              <a:rPr sz="3400" spc="120" dirty="0">
                <a:solidFill>
                  <a:srgbClr val="1A1A1A"/>
                </a:solidFill>
                <a:latin typeface="Trebuchet MS"/>
                <a:cs typeface="Trebuchet MS"/>
              </a:rPr>
              <a:t>temas</a:t>
            </a:r>
            <a:endParaRPr sz="3400">
              <a:latin typeface="Trebuchet MS"/>
              <a:cs typeface="Trebuchet MS"/>
            </a:endParaRPr>
          </a:p>
        </p:txBody>
      </p:sp>
      <p:sp>
        <p:nvSpPr>
          <p:cNvPr id="9" name="object 9"/>
          <p:cNvSpPr txBox="1"/>
          <p:nvPr/>
        </p:nvSpPr>
        <p:spPr>
          <a:xfrm>
            <a:off x="1989869" y="6651298"/>
            <a:ext cx="2760345" cy="1225550"/>
          </a:xfrm>
          <a:prstGeom prst="rect">
            <a:avLst/>
          </a:prstGeom>
        </p:spPr>
        <p:txBody>
          <a:bodyPr vert="horz" wrap="square" lIns="0" tIns="93980" rIns="0" bIns="0" rtlCol="0">
            <a:spAutoFit/>
          </a:bodyPr>
          <a:lstStyle/>
          <a:p>
            <a:pPr marL="12700">
              <a:lnSpc>
                <a:spcPct val="100000"/>
              </a:lnSpc>
              <a:spcBef>
                <a:spcPts val="740"/>
              </a:spcBef>
            </a:pPr>
            <a:r>
              <a:rPr sz="3400" b="1" spc="200" dirty="0">
                <a:solidFill>
                  <a:srgbClr val="1A1A1A"/>
                </a:solidFill>
                <a:latin typeface="Trebuchet MS"/>
                <a:cs typeface="Trebuchet MS"/>
              </a:rPr>
              <a:t>información</a:t>
            </a:r>
            <a:endParaRPr sz="3400">
              <a:latin typeface="Trebuchet MS"/>
              <a:cs typeface="Trebuchet MS"/>
            </a:endParaRPr>
          </a:p>
          <a:p>
            <a:pPr marL="12700">
              <a:lnSpc>
                <a:spcPct val="100000"/>
              </a:lnSpc>
              <a:spcBef>
                <a:spcPts val="645"/>
              </a:spcBef>
            </a:pPr>
            <a:r>
              <a:rPr sz="3400" spc="75" dirty="0">
                <a:solidFill>
                  <a:srgbClr val="1A1A1A"/>
                </a:solidFill>
                <a:latin typeface="Trebuchet MS"/>
                <a:cs typeface="Trebuchet MS"/>
              </a:rPr>
              <a:t>normativos,</a:t>
            </a:r>
            <a:endParaRPr sz="3400">
              <a:latin typeface="Trebuchet MS"/>
              <a:cs typeface="Trebuchet MS"/>
            </a:endParaRPr>
          </a:p>
        </p:txBody>
      </p:sp>
      <p:sp>
        <p:nvSpPr>
          <p:cNvPr id="10" name="object 10"/>
          <p:cNvSpPr txBox="1"/>
          <p:nvPr/>
        </p:nvSpPr>
        <p:spPr>
          <a:xfrm>
            <a:off x="4799409" y="6651298"/>
            <a:ext cx="5085080" cy="1225550"/>
          </a:xfrm>
          <a:prstGeom prst="rect">
            <a:avLst/>
          </a:prstGeom>
        </p:spPr>
        <p:txBody>
          <a:bodyPr vert="horz" wrap="square" lIns="0" tIns="93980" rIns="0" bIns="0" rtlCol="0">
            <a:spAutoFit/>
          </a:bodyPr>
          <a:lstStyle/>
          <a:p>
            <a:pPr marL="262255">
              <a:lnSpc>
                <a:spcPct val="100000"/>
              </a:lnSpc>
              <a:spcBef>
                <a:spcPts val="740"/>
              </a:spcBef>
              <a:tabLst>
                <a:tab pos="1798955" algn="l"/>
                <a:tab pos="2338070" algn="l"/>
              </a:tabLst>
            </a:pPr>
            <a:r>
              <a:rPr sz="3400" b="1" spc="229" dirty="0">
                <a:solidFill>
                  <a:srgbClr val="1A1A1A"/>
                </a:solidFill>
                <a:latin typeface="Trebuchet MS"/>
                <a:cs typeface="Trebuchet MS"/>
              </a:rPr>
              <a:t>clave</a:t>
            </a:r>
            <a:r>
              <a:rPr sz="3400" b="1" dirty="0">
                <a:solidFill>
                  <a:srgbClr val="1A1A1A"/>
                </a:solidFill>
                <a:latin typeface="Trebuchet MS"/>
                <a:cs typeface="Trebuchet MS"/>
              </a:rPr>
              <a:t>	</a:t>
            </a:r>
            <a:r>
              <a:rPr sz="3400" b="1" spc="-50" dirty="0">
                <a:solidFill>
                  <a:srgbClr val="1A1A1A"/>
                </a:solidFill>
                <a:latin typeface="Trebuchet MS"/>
                <a:cs typeface="Trebuchet MS"/>
              </a:rPr>
              <a:t>y</a:t>
            </a:r>
            <a:r>
              <a:rPr sz="3400" b="1" dirty="0">
                <a:solidFill>
                  <a:srgbClr val="1A1A1A"/>
                </a:solidFill>
                <a:latin typeface="Trebuchet MS"/>
                <a:cs typeface="Trebuchet MS"/>
              </a:rPr>
              <a:t>	</a:t>
            </a:r>
            <a:r>
              <a:rPr sz="3400" b="1" spc="285" dirty="0">
                <a:solidFill>
                  <a:srgbClr val="1A1A1A"/>
                </a:solidFill>
                <a:latin typeface="Trebuchet MS"/>
                <a:cs typeface="Trebuchet MS"/>
              </a:rPr>
              <a:t>actualizada</a:t>
            </a:r>
            <a:endParaRPr sz="3400" dirty="0">
              <a:latin typeface="Trebuchet MS"/>
              <a:cs typeface="Trebuchet MS"/>
            </a:endParaRPr>
          </a:p>
          <a:p>
            <a:pPr marL="12700">
              <a:lnSpc>
                <a:spcPct val="100000"/>
              </a:lnSpc>
              <a:spcBef>
                <a:spcPts val="645"/>
              </a:spcBef>
              <a:tabLst>
                <a:tab pos="2106295" algn="l"/>
                <a:tab pos="2672715" algn="l"/>
              </a:tabLst>
            </a:pPr>
            <a:r>
              <a:rPr sz="3400" spc="180" dirty="0">
                <a:solidFill>
                  <a:srgbClr val="1A1A1A"/>
                </a:solidFill>
                <a:latin typeface="Trebuchet MS"/>
                <a:cs typeface="Trebuchet MS"/>
              </a:rPr>
              <a:t>sociales</a:t>
            </a:r>
            <a:r>
              <a:rPr sz="3400" dirty="0">
                <a:solidFill>
                  <a:srgbClr val="1A1A1A"/>
                </a:solidFill>
                <a:latin typeface="Trebuchet MS"/>
                <a:cs typeface="Trebuchet MS"/>
              </a:rPr>
              <a:t>	</a:t>
            </a:r>
            <a:r>
              <a:rPr sz="3400" spc="-50" dirty="0">
                <a:solidFill>
                  <a:srgbClr val="1A1A1A"/>
                </a:solidFill>
                <a:latin typeface="Trebuchet MS"/>
                <a:cs typeface="Trebuchet MS"/>
              </a:rPr>
              <a:t>y</a:t>
            </a:r>
            <a:r>
              <a:rPr sz="3400" dirty="0">
                <a:solidFill>
                  <a:srgbClr val="1A1A1A"/>
                </a:solidFill>
                <a:latin typeface="Trebuchet MS"/>
                <a:cs typeface="Trebuchet MS"/>
              </a:rPr>
              <a:t>	</a:t>
            </a:r>
            <a:r>
              <a:rPr sz="3400" spc="130" dirty="0">
                <a:solidFill>
                  <a:srgbClr val="1A1A1A"/>
                </a:solidFill>
                <a:latin typeface="Trebuchet MS"/>
                <a:cs typeface="Trebuchet MS"/>
              </a:rPr>
              <a:t>políticos</a:t>
            </a:r>
            <a:endParaRPr sz="3400" dirty="0">
              <a:latin typeface="Trebuchet MS"/>
              <a:cs typeface="Trebuchet MS"/>
            </a:endParaRPr>
          </a:p>
        </p:txBody>
      </p:sp>
      <p:sp>
        <p:nvSpPr>
          <p:cNvPr id="11" name="object 11"/>
          <p:cNvSpPr txBox="1"/>
          <p:nvPr/>
        </p:nvSpPr>
        <p:spPr>
          <a:xfrm>
            <a:off x="9654768" y="7329211"/>
            <a:ext cx="4218940" cy="548005"/>
          </a:xfrm>
          <a:prstGeom prst="rect">
            <a:avLst/>
          </a:prstGeom>
        </p:spPr>
        <p:txBody>
          <a:bodyPr vert="horz" wrap="square" lIns="0" tIns="15875" rIns="0" bIns="0" rtlCol="0">
            <a:spAutoFit/>
          </a:bodyPr>
          <a:lstStyle/>
          <a:p>
            <a:pPr marL="12700">
              <a:lnSpc>
                <a:spcPct val="100000"/>
              </a:lnSpc>
              <a:spcBef>
                <a:spcPts val="125"/>
              </a:spcBef>
              <a:tabLst>
                <a:tab pos="1162050" algn="l"/>
                <a:tab pos="3201670" algn="l"/>
                <a:tab pos="3830954" algn="l"/>
              </a:tabLst>
            </a:pPr>
            <a:r>
              <a:rPr sz="3400" spc="100" dirty="0">
                <a:solidFill>
                  <a:srgbClr val="1A1A1A"/>
                </a:solidFill>
                <a:latin typeface="Trebuchet MS"/>
                <a:cs typeface="Trebuchet MS"/>
              </a:rPr>
              <a:t>que</a:t>
            </a:r>
            <a:r>
              <a:rPr sz="3400" dirty="0">
                <a:solidFill>
                  <a:srgbClr val="1A1A1A"/>
                </a:solidFill>
                <a:latin typeface="Trebuchet MS"/>
                <a:cs typeface="Trebuchet MS"/>
              </a:rPr>
              <a:t>	</a:t>
            </a:r>
            <a:r>
              <a:rPr sz="3400" spc="185" dirty="0">
                <a:solidFill>
                  <a:srgbClr val="1A1A1A"/>
                </a:solidFill>
                <a:latin typeface="Trebuchet MS"/>
                <a:cs typeface="Trebuchet MS"/>
              </a:rPr>
              <a:t>afectan</a:t>
            </a:r>
            <a:r>
              <a:rPr sz="3400" dirty="0">
                <a:solidFill>
                  <a:srgbClr val="1A1A1A"/>
                </a:solidFill>
                <a:latin typeface="Trebuchet MS"/>
                <a:cs typeface="Trebuchet MS"/>
              </a:rPr>
              <a:t>	</a:t>
            </a:r>
            <a:r>
              <a:rPr sz="3400" spc="110" dirty="0">
                <a:solidFill>
                  <a:srgbClr val="1A1A1A"/>
                </a:solidFill>
                <a:latin typeface="Trebuchet MS"/>
                <a:cs typeface="Trebuchet MS"/>
              </a:rPr>
              <a:t>a</a:t>
            </a:r>
            <a:r>
              <a:rPr sz="3400" dirty="0">
                <a:solidFill>
                  <a:srgbClr val="1A1A1A"/>
                </a:solidFill>
                <a:latin typeface="Trebuchet MS"/>
                <a:cs typeface="Trebuchet MS"/>
              </a:rPr>
              <a:t>	</a:t>
            </a:r>
            <a:r>
              <a:rPr sz="3400" spc="50" dirty="0">
                <a:solidFill>
                  <a:srgbClr val="1A1A1A"/>
                </a:solidFill>
                <a:latin typeface="Trebuchet MS"/>
                <a:cs typeface="Trebuchet MS"/>
              </a:rPr>
              <a:t>la</a:t>
            </a:r>
            <a:endParaRPr sz="3400">
              <a:latin typeface="Trebuchet MS"/>
              <a:cs typeface="Trebuchet MS"/>
            </a:endParaRPr>
          </a:p>
        </p:txBody>
      </p:sp>
      <p:sp>
        <p:nvSpPr>
          <p:cNvPr id="12" name="object 12"/>
          <p:cNvSpPr txBox="1"/>
          <p:nvPr/>
        </p:nvSpPr>
        <p:spPr>
          <a:xfrm>
            <a:off x="1989869" y="7929286"/>
            <a:ext cx="4079875" cy="548005"/>
          </a:xfrm>
          <a:prstGeom prst="rect">
            <a:avLst/>
          </a:prstGeom>
        </p:spPr>
        <p:txBody>
          <a:bodyPr vert="horz" wrap="square" lIns="0" tIns="15875" rIns="0" bIns="0" rtlCol="0">
            <a:spAutoFit/>
          </a:bodyPr>
          <a:lstStyle/>
          <a:p>
            <a:pPr marL="12700">
              <a:lnSpc>
                <a:spcPct val="100000"/>
              </a:lnSpc>
              <a:spcBef>
                <a:spcPts val="125"/>
              </a:spcBef>
            </a:pPr>
            <a:r>
              <a:rPr sz="3400" spc="260" dirty="0">
                <a:solidFill>
                  <a:srgbClr val="1A1A1A"/>
                </a:solidFill>
                <a:latin typeface="Trebuchet MS"/>
                <a:cs typeface="Trebuchet MS"/>
              </a:rPr>
              <a:t>Ciudad</a:t>
            </a:r>
            <a:r>
              <a:rPr sz="3400" spc="385" dirty="0">
                <a:solidFill>
                  <a:srgbClr val="1A1A1A"/>
                </a:solidFill>
                <a:latin typeface="Trebuchet MS"/>
                <a:cs typeface="Trebuchet MS"/>
              </a:rPr>
              <a:t> </a:t>
            </a:r>
            <a:r>
              <a:rPr sz="3400" spc="135" dirty="0">
                <a:solidFill>
                  <a:srgbClr val="1A1A1A"/>
                </a:solidFill>
                <a:latin typeface="Trebuchet MS"/>
                <a:cs typeface="Trebuchet MS"/>
              </a:rPr>
              <a:t>de</a:t>
            </a:r>
            <a:r>
              <a:rPr sz="3400" spc="390" dirty="0">
                <a:solidFill>
                  <a:srgbClr val="1A1A1A"/>
                </a:solidFill>
                <a:latin typeface="Trebuchet MS"/>
                <a:cs typeface="Trebuchet MS"/>
              </a:rPr>
              <a:t> </a:t>
            </a:r>
            <a:r>
              <a:rPr sz="3400" spc="155" dirty="0">
                <a:solidFill>
                  <a:srgbClr val="1A1A1A"/>
                </a:solidFill>
                <a:latin typeface="Trebuchet MS"/>
                <a:cs typeface="Trebuchet MS"/>
              </a:rPr>
              <a:t>México.</a:t>
            </a:r>
            <a:endParaRPr sz="3400">
              <a:latin typeface="Trebuchet MS"/>
              <a:cs typeface="Trebuchet MS"/>
            </a:endParaRPr>
          </a:p>
        </p:txBody>
      </p:sp>
      <p:pic>
        <p:nvPicPr>
          <p:cNvPr id="15" name="object 15"/>
          <p:cNvPicPr/>
          <p:nvPr/>
        </p:nvPicPr>
        <p:blipFill>
          <a:blip r:embed="rId4" cstate="print"/>
          <a:stretch>
            <a:fillRect/>
          </a:stretch>
        </p:blipFill>
        <p:spPr>
          <a:xfrm>
            <a:off x="1709927" y="960119"/>
            <a:ext cx="10826496" cy="2822448"/>
          </a:xfrm>
          <a:prstGeom prst="rect">
            <a:avLst/>
          </a:prstGeom>
        </p:spPr>
      </p:pic>
      <p:pic>
        <p:nvPicPr>
          <p:cNvPr id="16" name="object 16"/>
          <p:cNvPicPr/>
          <p:nvPr/>
        </p:nvPicPr>
        <p:blipFill>
          <a:blip r:embed="rId5" cstate="print"/>
          <a:stretch>
            <a:fillRect/>
          </a:stretch>
        </p:blipFill>
        <p:spPr>
          <a:xfrm>
            <a:off x="13417264" y="405408"/>
            <a:ext cx="1059118" cy="1268845"/>
          </a:xfrm>
          <a:prstGeom prst="rect">
            <a:avLst/>
          </a:prstGeom>
        </p:spPr>
      </p:pic>
      <p:pic>
        <p:nvPicPr>
          <p:cNvPr id="17" name="object 17"/>
          <p:cNvPicPr/>
          <p:nvPr/>
        </p:nvPicPr>
        <p:blipFill>
          <a:blip r:embed="rId6" cstate="print"/>
          <a:stretch>
            <a:fillRect/>
          </a:stretch>
        </p:blipFill>
        <p:spPr>
          <a:xfrm>
            <a:off x="16364101" y="405408"/>
            <a:ext cx="1289818" cy="1268845"/>
          </a:xfrm>
          <a:prstGeom prst="rect">
            <a:avLst/>
          </a:prstGeom>
        </p:spPr>
      </p:pic>
      <p:pic>
        <p:nvPicPr>
          <p:cNvPr id="18" name="object 18"/>
          <p:cNvPicPr/>
          <p:nvPr/>
        </p:nvPicPr>
        <p:blipFill>
          <a:blip r:embed="rId7" cstate="print"/>
          <a:stretch>
            <a:fillRect/>
          </a:stretch>
        </p:blipFill>
        <p:spPr>
          <a:xfrm>
            <a:off x="14795600" y="405408"/>
            <a:ext cx="1247872" cy="1268845"/>
          </a:xfrm>
          <a:prstGeom prst="rect">
            <a:avLst/>
          </a:prstGeom>
        </p:spPr>
      </p:pic>
      <p:pic>
        <p:nvPicPr>
          <p:cNvPr id="19" name="object 6"/>
          <p:cNvPicPr/>
          <p:nvPr/>
        </p:nvPicPr>
        <p:blipFill>
          <a:blip r:embed="rId8" cstate="print"/>
          <a:stretch>
            <a:fillRect/>
          </a:stretch>
        </p:blipFill>
        <p:spPr>
          <a:xfrm>
            <a:off x="353567" y="1039830"/>
            <a:ext cx="1356360" cy="767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0"/>
            <a:lum/>
          </a:blip>
          <a:srcRect/>
          <a:stretch>
            <a:fillRect t="-9000" b="-9000"/>
          </a:stretch>
        </a:blipFill>
        <a:effectLst/>
      </p:bgPr>
    </p:bg>
    <p:spTree>
      <p:nvGrpSpPr>
        <p:cNvPr id="1" name=""/>
        <p:cNvGrpSpPr/>
        <p:nvPr/>
      </p:nvGrpSpPr>
      <p:grpSpPr>
        <a:xfrm>
          <a:off x="0" y="0"/>
          <a:ext cx="0" cy="0"/>
          <a:chOff x="0" y="0"/>
          <a:chExt cx="0" cy="0"/>
        </a:xfrm>
      </p:grpSpPr>
      <p:grpSp>
        <p:nvGrpSpPr>
          <p:cNvPr id="2" name="object 2"/>
          <p:cNvGrpSpPr/>
          <p:nvPr/>
        </p:nvGrpSpPr>
        <p:grpSpPr>
          <a:xfrm>
            <a:off x="1905000" y="2857500"/>
            <a:ext cx="15317469" cy="3295650"/>
            <a:chOff x="1483366" y="3495919"/>
            <a:chExt cx="15317469" cy="3295650"/>
          </a:xfrm>
        </p:grpSpPr>
        <p:sp>
          <p:nvSpPr>
            <p:cNvPr id="4" name="object 4"/>
            <p:cNvSpPr/>
            <p:nvPr/>
          </p:nvSpPr>
          <p:spPr>
            <a:xfrm>
              <a:off x="1483366" y="3495919"/>
              <a:ext cx="15317469" cy="3295650"/>
            </a:xfrm>
            <a:custGeom>
              <a:avLst/>
              <a:gdLst/>
              <a:ahLst/>
              <a:cxnLst/>
              <a:rect l="l" t="t" r="r" b="b"/>
              <a:pathLst>
                <a:path w="15317469" h="3295650">
                  <a:moveTo>
                    <a:pt x="15317363" y="3295163"/>
                  </a:moveTo>
                  <a:lnTo>
                    <a:pt x="0" y="3295163"/>
                  </a:lnTo>
                  <a:lnTo>
                    <a:pt x="0" y="0"/>
                  </a:lnTo>
                  <a:lnTo>
                    <a:pt x="15317363" y="0"/>
                  </a:lnTo>
                  <a:lnTo>
                    <a:pt x="15317363" y="3295163"/>
                  </a:lnTo>
                  <a:close/>
                </a:path>
              </a:pathLst>
            </a:custGeom>
            <a:solidFill>
              <a:srgbClr val="FFFFFF">
                <a:alpha val="73999"/>
              </a:srgbClr>
            </a:solidFill>
          </p:spPr>
          <p:txBody>
            <a:bodyPr wrap="square" lIns="0" tIns="0" rIns="0" bIns="0" rtlCol="0"/>
            <a:lstStyle/>
            <a:p>
              <a:endParaRPr/>
            </a:p>
          </p:txBody>
        </p:sp>
        <p:pic>
          <p:nvPicPr>
            <p:cNvPr id="5" name="object 5"/>
            <p:cNvPicPr/>
            <p:nvPr/>
          </p:nvPicPr>
          <p:blipFill>
            <a:blip r:embed="rId3" cstate="print"/>
            <a:stretch>
              <a:fillRect/>
            </a:stretch>
          </p:blipFill>
          <p:spPr>
            <a:xfrm>
              <a:off x="1865376" y="4002023"/>
              <a:ext cx="14590775" cy="244449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rgbClr val="000000"/>
          </a:fgClr>
          <a:bgClr>
            <a:schemeClr val="bg1"/>
          </a:bgClr>
        </a:patt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61364" y="4177527"/>
            <a:ext cx="9039664" cy="5080801"/>
          </a:xfrm>
          <a:prstGeom prst="rect">
            <a:avLst/>
          </a:prstGeom>
        </p:spPr>
      </p:pic>
      <p:pic>
        <p:nvPicPr>
          <p:cNvPr id="3" name="object 3"/>
          <p:cNvPicPr/>
          <p:nvPr/>
        </p:nvPicPr>
        <p:blipFill>
          <a:blip r:embed="rId3" cstate="print"/>
          <a:stretch>
            <a:fillRect/>
          </a:stretch>
        </p:blipFill>
        <p:spPr>
          <a:xfrm>
            <a:off x="10983131" y="4177527"/>
            <a:ext cx="4622231" cy="4457476"/>
          </a:xfrm>
          <a:prstGeom prst="rect">
            <a:avLst/>
          </a:prstGeom>
        </p:spPr>
      </p:pic>
      <p:pic>
        <p:nvPicPr>
          <p:cNvPr id="4" name="object 4"/>
          <p:cNvPicPr/>
          <p:nvPr/>
        </p:nvPicPr>
        <p:blipFill>
          <a:blip r:embed="rId4" cstate="print"/>
          <a:stretch>
            <a:fillRect/>
          </a:stretch>
        </p:blipFill>
        <p:spPr>
          <a:xfrm>
            <a:off x="1158239" y="1402079"/>
            <a:ext cx="11292840" cy="1886711"/>
          </a:xfrm>
          <a:prstGeom prst="rect">
            <a:avLst/>
          </a:prstGeom>
        </p:spPr>
      </p:pic>
      <p:sp>
        <p:nvSpPr>
          <p:cNvPr id="5" name="object 5"/>
          <p:cNvSpPr txBox="1"/>
          <p:nvPr/>
        </p:nvSpPr>
        <p:spPr>
          <a:xfrm>
            <a:off x="2363636" y="7117388"/>
            <a:ext cx="2899410" cy="1004569"/>
          </a:xfrm>
          <a:prstGeom prst="rect">
            <a:avLst/>
          </a:prstGeom>
        </p:spPr>
        <p:txBody>
          <a:bodyPr vert="horz" wrap="square" lIns="0" tIns="60325" rIns="0" bIns="0" rtlCol="0">
            <a:spAutoFit/>
          </a:bodyPr>
          <a:lstStyle/>
          <a:p>
            <a:pPr marL="239395" marR="5080" indent="-227329">
              <a:lnSpc>
                <a:spcPts val="3700"/>
              </a:lnSpc>
              <a:spcBef>
                <a:spcPts val="475"/>
              </a:spcBef>
            </a:pPr>
            <a:r>
              <a:rPr sz="3300" dirty="0">
                <a:solidFill>
                  <a:srgbClr val="181818"/>
                </a:solidFill>
                <a:latin typeface="Arial MT"/>
                <a:cs typeface="Arial MT"/>
              </a:rPr>
              <a:t>Foros,</a:t>
            </a:r>
            <a:r>
              <a:rPr sz="3300" spc="-220" dirty="0">
                <a:solidFill>
                  <a:srgbClr val="181818"/>
                </a:solidFill>
                <a:latin typeface="Arial MT"/>
                <a:cs typeface="Arial MT"/>
              </a:rPr>
              <a:t> </a:t>
            </a:r>
            <a:r>
              <a:rPr sz="3300" spc="85" dirty="0">
                <a:solidFill>
                  <a:srgbClr val="181818"/>
                </a:solidFill>
                <a:latin typeface="Arial MT"/>
                <a:cs typeface="Arial MT"/>
              </a:rPr>
              <a:t>talleres, </a:t>
            </a:r>
            <a:r>
              <a:rPr sz="3300" spc="80" dirty="0">
                <a:solidFill>
                  <a:srgbClr val="181818"/>
                </a:solidFill>
                <a:latin typeface="Arial MT"/>
                <a:cs typeface="Arial MT"/>
              </a:rPr>
              <a:t>seminarios..</a:t>
            </a:r>
            <a:endParaRPr sz="3300">
              <a:latin typeface="Arial MT"/>
              <a:cs typeface="Arial MT"/>
            </a:endParaRPr>
          </a:p>
        </p:txBody>
      </p:sp>
      <p:sp>
        <p:nvSpPr>
          <p:cNvPr id="6" name="object 6"/>
          <p:cNvSpPr txBox="1"/>
          <p:nvPr/>
        </p:nvSpPr>
        <p:spPr>
          <a:xfrm>
            <a:off x="6647163" y="7238241"/>
            <a:ext cx="3091815" cy="534670"/>
          </a:xfrm>
          <a:prstGeom prst="rect">
            <a:avLst/>
          </a:prstGeom>
        </p:spPr>
        <p:txBody>
          <a:bodyPr vert="horz" wrap="square" lIns="0" tIns="17145" rIns="0" bIns="0" rtlCol="0">
            <a:spAutoFit/>
          </a:bodyPr>
          <a:lstStyle/>
          <a:p>
            <a:pPr marL="12700">
              <a:lnSpc>
                <a:spcPct val="100000"/>
              </a:lnSpc>
              <a:spcBef>
                <a:spcPts val="135"/>
              </a:spcBef>
            </a:pPr>
            <a:r>
              <a:rPr sz="3300" spc="70" dirty="0">
                <a:solidFill>
                  <a:srgbClr val="181818"/>
                </a:solidFill>
                <a:latin typeface="Arial MT"/>
                <a:cs typeface="Arial MT"/>
              </a:rPr>
              <a:t>Investigaciones</a:t>
            </a:r>
            <a:endParaRPr sz="3300">
              <a:latin typeface="Arial MT"/>
              <a:cs typeface="Arial MT"/>
            </a:endParaRPr>
          </a:p>
        </p:txBody>
      </p:sp>
      <p:sp>
        <p:nvSpPr>
          <p:cNvPr id="7" name="object 7"/>
          <p:cNvSpPr txBox="1"/>
          <p:nvPr/>
        </p:nvSpPr>
        <p:spPr>
          <a:xfrm>
            <a:off x="11687396" y="7240418"/>
            <a:ext cx="2695575" cy="882650"/>
          </a:xfrm>
          <a:prstGeom prst="rect">
            <a:avLst/>
          </a:prstGeom>
        </p:spPr>
        <p:txBody>
          <a:bodyPr vert="horz" wrap="square" lIns="0" tIns="54610" rIns="0" bIns="0" rtlCol="0">
            <a:spAutoFit/>
          </a:bodyPr>
          <a:lstStyle/>
          <a:p>
            <a:pPr marL="12700" marR="5080" indent="602615">
              <a:lnSpc>
                <a:spcPts val="3240"/>
              </a:lnSpc>
              <a:spcBef>
                <a:spcPts val="430"/>
              </a:spcBef>
            </a:pPr>
            <a:r>
              <a:rPr sz="2900" dirty="0">
                <a:solidFill>
                  <a:srgbClr val="181818"/>
                </a:solidFill>
                <a:latin typeface="Arial MT"/>
                <a:cs typeface="Arial MT"/>
              </a:rPr>
              <a:t>Acervo</a:t>
            </a:r>
            <a:r>
              <a:rPr sz="2900" spc="185" dirty="0">
                <a:solidFill>
                  <a:srgbClr val="181818"/>
                </a:solidFill>
                <a:latin typeface="Arial MT"/>
                <a:cs typeface="Arial MT"/>
              </a:rPr>
              <a:t> </a:t>
            </a:r>
            <a:r>
              <a:rPr sz="2900" spc="-50" dirty="0">
                <a:solidFill>
                  <a:srgbClr val="181818"/>
                </a:solidFill>
                <a:latin typeface="Arial MT"/>
                <a:cs typeface="Arial MT"/>
              </a:rPr>
              <a:t>y </a:t>
            </a:r>
            <a:r>
              <a:rPr sz="2900" spc="85" dirty="0">
                <a:solidFill>
                  <a:srgbClr val="181818"/>
                </a:solidFill>
                <a:latin typeface="Arial MT"/>
                <a:cs typeface="Arial MT"/>
              </a:rPr>
              <a:t>documentación</a:t>
            </a:r>
            <a:endParaRPr sz="2900">
              <a:latin typeface="Arial MT"/>
              <a:cs typeface="Arial MT"/>
            </a:endParaRPr>
          </a:p>
        </p:txBody>
      </p:sp>
      <p:pic>
        <p:nvPicPr>
          <p:cNvPr id="8" name="object 8"/>
          <p:cNvPicPr/>
          <p:nvPr/>
        </p:nvPicPr>
        <p:blipFill>
          <a:blip r:embed="rId5" cstate="print"/>
          <a:stretch>
            <a:fillRect/>
          </a:stretch>
        </p:blipFill>
        <p:spPr>
          <a:xfrm>
            <a:off x="13035046" y="392829"/>
            <a:ext cx="1059118" cy="1268845"/>
          </a:xfrm>
          <a:prstGeom prst="rect">
            <a:avLst/>
          </a:prstGeom>
        </p:spPr>
      </p:pic>
      <p:pic>
        <p:nvPicPr>
          <p:cNvPr id="9" name="object 9"/>
          <p:cNvPicPr/>
          <p:nvPr/>
        </p:nvPicPr>
        <p:blipFill>
          <a:blip r:embed="rId6" cstate="print"/>
          <a:stretch>
            <a:fillRect/>
          </a:stretch>
        </p:blipFill>
        <p:spPr>
          <a:xfrm>
            <a:off x="15981852" y="392829"/>
            <a:ext cx="1289818" cy="1268845"/>
          </a:xfrm>
          <a:prstGeom prst="rect">
            <a:avLst/>
          </a:prstGeom>
        </p:spPr>
      </p:pic>
      <p:pic>
        <p:nvPicPr>
          <p:cNvPr id="10" name="object 10"/>
          <p:cNvPicPr/>
          <p:nvPr/>
        </p:nvPicPr>
        <p:blipFill>
          <a:blip r:embed="rId7" cstate="print"/>
          <a:stretch>
            <a:fillRect/>
          </a:stretch>
        </p:blipFill>
        <p:spPr>
          <a:xfrm>
            <a:off x="14413351" y="392832"/>
            <a:ext cx="1247872" cy="1268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pattFill prst="pct5">
          <a:fgClr>
            <a:srgbClr val="000000"/>
          </a:fgClr>
          <a:bgClr>
            <a:schemeClr val="bg1"/>
          </a:bgClr>
        </a:pattFill>
        <a:effectLst/>
      </p:bgPr>
    </p:bg>
    <p:spTree>
      <p:nvGrpSpPr>
        <p:cNvPr id="1" name=""/>
        <p:cNvGrpSpPr/>
        <p:nvPr/>
      </p:nvGrpSpPr>
      <p:grpSpPr>
        <a:xfrm>
          <a:off x="0" y="0"/>
          <a:ext cx="0" cy="0"/>
          <a:chOff x="0" y="0"/>
          <a:chExt cx="0" cy="0"/>
        </a:xfrm>
      </p:grpSpPr>
      <p:grpSp>
        <p:nvGrpSpPr>
          <p:cNvPr id="2" name="object 2"/>
          <p:cNvGrpSpPr/>
          <p:nvPr/>
        </p:nvGrpSpPr>
        <p:grpSpPr>
          <a:xfrm>
            <a:off x="1761768" y="4644389"/>
            <a:ext cx="1710055" cy="1710055"/>
            <a:chOff x="1761768" y="4644389"/>
            <a:chExt cx="1710055" cy="1710055"/>
          </a:xfrm>
        </p:grpSpPr>
        <p:sp>
          <p:nvSpPr>
            <p:cNvPr id="3" name="object 3"/>
            <p:cNvSpPr/>
            <p:nvPr/>
          </p:nvSpPr>
          <p:spPr>
            <a:xfrm>
              <a:off x="1761768" y="4644389"/>
              <a:ext cx="1710055" cy="1710055"/>
            </a:xfrm>
            <a:custGeom>
              <a:avLst/>
              <a:gdLst/>
              <a:ahLst/>
              <a:cxnLst/>
              <a:rect l="l" t="t" r="r" b="b"/>
              <a:pathLst>
                <a:path w="1710054" h="1710054">
                  <a:moveTo>
                    <a:pt x="854997" y="1709988"/>
                  </a:moveTo>
                  <a:lnTo>
                    <a:pt x="806479" y="1708635"/>
                  </a:lnTo>
                  <a:lnTo>
                    <a:pt x="758672" y="1704623"/>
                  </a:lnTo>
                  <a:lnTo>
                    <a:pt x="711647" y="1698024"/>
                  </a:lnTo>
                  <a:lnTo>
                    <a:pt x="665476" y="1688910"/>
                  </a:lnTo>
                  <a:lnTo>
                    <a:pt x="620231" y="1677354"/>
                  </a:lnTo>
                  <a:lnTo>
                    <a:pt x="575986" y="1663428"/>
                  </a:lnTo>
                  <a:lnTo>
                    <a:pt x="532811" y="1647205"/>
                  </a:lnTo>
                  <a:lnTo>
                    <a:pt x="490780" y="1628755"/>
                  </a:lnTo>
                  <a:lnTo>
                    <a:pt x="449963" y="1608152"/>
                  </a:lnTo>
                  <a:lnTo>
                    <a:pt x="410435" y="1585467"/>
                  </a:lnTo>
                  <a:lnTo>
                    <a:pt x="372265" y="1560774"/>
                  </a:lnTo>
                  <a:lnTo>
                    <a:pt x="335528" y="1534143"/>
                  </a:lnTo>
                  <a:lnTo>
                    <a:pt x="300295" y="1505647"/>
                  </a:lnTo>
                  <a:lnTo>
                    <a:pt x="266637" y="1475359"/>
                  </a:lnTo>
                  <a:lnTo>
                    <a:pt x="234629" y="1443350"/>
                  </a:lnTo>
                  <a:lnTo>
                    <a:pt x="204340" y="1409693"/>
                  </a:lnTo>
                  <a:lnTo>
                    <a:pt x="175845" y="1374459"/>
                  </a:lnTo>
                  <a:lnTo>
                    <a:pt x="149214" y="1337722"/>
                  </a:lnTo>
                  <a:lnTo>
                    <a:pt x="124520" y="1299553"/>
                  </a:lnTo>
                  <a:lnTo>
                    <a:pt x="101835" y="1260024"/>
                  </a:lnTo>
                  <a:lnTo>
                    <a:pt x="81232" y="1219208"/>
                  </a:lnTo>
                  <a:lnTo>
                    <a:pt x="62783" y="1177177"/>
                  </a:lnTo>
                  <a:lnTo>
                    <a:pt x="46559" y="1134002"/>
                  </a:lnTo>
                  <a:lnTo>
                    <a:pt x="32633" y="1089757"/>
                  </a:lnTo>
                  <a:lnTo>
                    <a:pt x="21078" y="1044513"/>
                  </a:lnTo>
                  <a:lnTo>
                    <a:pt x="11964" y="998343"/>
                  </a:lnTo>
                  <a:lnTo>
                    <a:pt x="5365" y="951318"/>
                  </a:lnTo>
                  <a:lnTo>
                    <a:pt x="1353" y="903511"/>
                  </a:lnTo>
                  <a:lnTo>
                    <a:pt x="0" y="854994"/>
                  </a:lnTo>
                  <a:lnTo>
                    <a:pt x="1353" y="806477"/>
                  </a:lnTo>
                  <a:lnTo>
                    <a:pt x="5365" y="758670"/>
                  </a:lnTo>
                  <a:lnTo>
                    <a:pt x="11964" y="711645"/>
                  </a:lnTo>
                  <a:lnTo>
                    <a:pt x="21078" y="665475"/>
                  </a:lnTo>
                  <a:lnTo>
                    <a:pt x="32633" y="620231"/>
                  </a:lnTo>
                  <a:lnTo>
                    <a:pt x="46559" y="575986"/>
                  </a:lnTo>
                  <a:lnTo>
                    <a:pt x="62783" y="532811"/>
                  </a:lnTo>
                  <a:lnTo>
                    <a:pt x="81232" y="490780"/>
                  </a:lnTo>
                  <a:lnTo>
                    <a:pt x="101835" y="449964"/>
                  </a:lnTo>
                  <a:lnTo>
                    <a:pt x="124520" y="410435"/>
                  </a:lnTo>
                  <a:lnTo>
                    <a:pt x="149214" y="372266"/>
                  </a:lnTo>
                  <a:lnTo>
                    <a:pt x="175845" y="335529"/>
                  </a:lnTo>
                  <a:lnTo>
                    <a:pt x="204340" y="300295"/>
                  </a:lnTo>
                  <a:lnTo>
                    <a:pt x="234629" y="266638"/>
                  </a:lnTo>
                  <a:lnTo>
                    <a:pt x="266637" y="234629"/>
                  </a:lnTo>
                  <a:lnTo>
                    <a:pt x="300295" y="204341"/>
                  </a:lnTo>
                  <a:lnTo>
                    <a:pt x="335528" y="175845"/>
                  </a:lnTo>
                  <a:lnTo>
                    <a:pt x="372265" y="149214"/>
                  </a:lnTo>
                  <a:lnTo>
                    <a:pt x="410435" y="124521"/>
                  </a:lnTo>
                  <a:lnTo>
                    <a:pt x="449963" y="101836"/>
                  </a:lnTo>
                  <a:lnTo>
                    <a:pt x="490780" y="81233"/>
                  </a:lnTo>
                  <a:lnTo>
                    <a:pt x="532811" y="62783"/>
                  </a:lnTo>
                  <a:lnTo>
                    <a:pt x="575986" y="46559"/>
                  </a:lnTo>
                  <a:lnTo>
                    <a:pt x="620231" y="32634"/>
                  </a:lnTo>
                  <a:lnTo>
                    <a:pt x="665476" y="21078"/>
                  </a:lnTo>
                  <a:lnTo>
                    <a:pt x="711647" y="11964"/>
                  </a:lnTo>
                  <a:lnTo>
                    <a:pt x="758672" y="5365"/>
                  </a:lnTo>
                  <a:lnTo>
                    <a:pt x="806479" y="1353"/>
                  </a:lnTo>
                  <a:lnTo>
                    <a:pt x="854997" y="0"/>
                  </a:lnTo>
                  <a:lnTo>
                    <a:pt x="903514" y="1353"/>
                  </a:lnTo>
                  <a:lnTo>
                    <a:pt x="951322" y="5365"/>
                  </a:lnTo>
                  <a:lnTo>
                    <a:pt x="998347" y="11964"/>
                  </a:lnTo>
                  <a:lnTo>
                    <a:pt x="1044517" y="21078"/>
                  </a:lnTo>
                  <a:lnTo>
                    <a:pt x="1089761" y="32634"/>
                  </a:lnTo>
                  <a:lnTo>
                    <a:pt x="1134007" y="46559"/>
                  </a:lnTo>
                  <a:lnTo>
                    <a:pt x="1177182" y="62783"/>
                  </a:lnTo>
                  <a:lnTo>
                    <a:pt x="1219213" y="81233"/>
                  </a:lnTo>
                  <a:lnTo>
                    <a:pt x="1260029" y="101836"/>
                  </a:lnTo>
                  <a:lnTo>
                    <a:pt x="1299558" y="124521"/>
                  </a:lnTo>
                  <a:lnTo>
                    <a:pt x="1337727" y="149214"/>
                  </a:lnTo>
                  <a:lnTo>
                    <a:pt x="1374465" y="175845"/>
                  </a:lnTo>
                  <a:lnTo>
                    <a:pt x="1409698" y="204341"/>
                  </a:lnTo>
                  <a:lnTo>
                    <a:pt x="1443355" y="234629"/>
                  </a:lnTo>
                  <a:lnTo>
                    <a:pt x="1475364" y="266638"/>
                  </a:lnTo>
                  <a:lnTo>
                    <a:pt x="1505653" y="300295"/>
                  </a:lnTo>
                  <a:lnTo>
                    <a:pt x="1534149" y="335529"/>
                  </a:lnTo>
                  <a:lnTo>
                    <a:pt x="1560779" y="372266"/>
                  </a:lnTo>
                  <a:lnTo>
                    <a:pt x="1585473" y="410435"/>
                  </a:lnTo>
                  <a:lnTo>
                    <a:pt x="1608158" y="449964"/>
                  </a:lnTo>
                  <a:lnTo>
                    <a:pt x="1628761" y="490780"/>
                  </a:lnTo>
                  <a:lnTo>
                    <a:pt x="1647211" y="532811"/>
                  </a:lnTo>
                  <a:lnTo>
                    <a:pt x="1663435" y="575986"/>
                  </a:lnTo>
                  <a:lnTo>
                    <a:pt x="1677360" y="620231"/>
                  </a:lnTo>
                  <a:lnTo>
                    <a:pt x="1688916" y="665475"/>
                  </a:lnTo>
                  <a:lnTo>
                    <a:pt x="1698030" y="711645"/>
                  </a:lnTo>
                  <a:lnTo>
                    <a:pt x="1704629" y="758670"/>
                  </a:lnTo>
                  <a:lnTo>
                    <a:pt x="1708641" y="806477"/>
                  </a:lnTo>
                  <a:lnTo>
                    <a:pt x="1709995" y="854994"/>
                  </a:lnTo>
                  <a:lnTo>
                    <a:pt x="1708641" y="903511"/>
                  </a:lnTo>
                  <a:lnTo>
                    <a:pt x="1704629" y="951318"/>
                  </a:lnTo>
                  <a:lnTo>
                    <a:pt x="1698030" y="998343"/>
                  </a:lnTo>
                  <a:lnTo>
                    <a:pt x="1688916" y="1044513"/>
                  </a:lnTo>
                  <a:lnTo>
                    <a:pt x="1677360" y="1089757"/>
                  </a:lnTo>
                  <a:lnTo>
                    <a:pt x="1663435" y="1134002"/>
                  </a:lnTo>
                  <a:lnTo>
                    <a:pt x="1647211" y="1177177"/>
                  </a:lnTo>
                  <a:lnTo>
                    <a:pt x="1628761" y="1219208"/>
                  </a:lnTo>
                  <a:lnTo>
                    <a:pt x="1608158" y="1260024"/>
                  </a:lnTo>
                  <a:lnTo>
                    <a:pt x="1585473" y="1299553"/>
                  </a:lnTo>
                  <a:lnTo>
                    <a:pt x="1560779" y="1337722"/>
                  </a:lnTo>
                  <a:lnTo>
                    <a:pt x="1534149" y="1374459"/>
                  </a:lnTo>
                  <a:lnTo>
                    <a:pt x="1505653" y="1409693"/>
                  </a:lnTo>
                  <a:lnTo>
                    <a:pt x="1475364" y="1443350"/>
                  </a:lnTo>
                  <a:lnTo>
                    <a:pt x="1443355" y="1475359"/>
                  </a:lnTo>
                  <a:lnTo>
                    <a:pt x="1409698" y="1505647"/>
                  </a:lnTo>
                  <a:lnTo>
                    <a:pt x="1374465" y="1534143"/>
                  </a:lnTo>
                  <a:lnTo>
                    <a:pt x="1337727" y="1560774"/>
                  </a:lnTo>
                  <a:lnTo>
                    <a:pt x="1299558" y="1585467"/>
                  </a:lnTo>
                  <a:lnTo>
                    <a:pt x="1260029" y="1608152"/>
                  </a:lnTo>
                  <a:lnTo>
                    <a:pt x="1219213" y="1628755"/>
                  </a:lnTo>
                  <a:lnTo>
                    <a:pt x="1177182" y="1647205"/>
                  </a:lnTo>
                  <a:lnTo>
                    <a:pt x="1134007" y="1663428"/>
                  </a:lnTo>
                  <a:lnTo>
                    <a:pt x="1089761" y="1677354"/>
                  </a:lnTo>
                  <a:lnTo>
                    <a:pt x="1044517" y="1688910"/>
                  </a:lnTo>
                  <a:lnTo>
                    <a:pt x="998347" y="1698024"/>
                  </a:lnTo>
                  <a:lnTo>
                    <a:pt x="951322" y="1704623"/>
                  </a:lnTo>
                  <a:lnTo>
                    <a:pt x="903514" y="1708635"/>
                  </a:lnTo>
                  <a:lnTo>
                    <a:pt x="854997" y="1709988"/>
                  </a:lnTo>
                  <a:close/>
                </a:path>
              </a:pathLst>
            </a:custGeom>
            <a:solidFill>
              <a:srgbClr val="000000"/>
            </a:solidFill>
          </p:spPr>
          <p:txBody>
            <a:bodyPr wrap="square" lIns="0" tIns="0" rIns="0" bIns="0" rtlCol="0"/>
            <a:lstStyle/>
            <a:p>
              <a:endParaRPr/>
            </a:p>
          </p:txBody>
        </p:sp>
        <p:sp>
          <p:nvSpPr>
            <p:cNvPr id="4" name="object 4"/>
            <p:cNvSpPr/>
            <p:nvPr/>
          </p:nvSpPr>
          <p:spPr>
            <a:xfrm>
              <a:off x="1952244" y="4803571"/>
              <a:ext cx="1330960" cy="1334770"/>
            </a:xfrm>
            <a:custGeom>
              <a:avLst/>
              <a:gdLst/>
              <a:ahLst/>
              <a:cxnLst/>
              <a:rect l="l" t="t" r="r" b="b"/>
              <a:pathLst>
                <a:path w="1330960" h="1334770">
                  <a:moveTo>
                    <a:pt x="497865" y="369023"/>
                  </a:moveTo>
                  <a:lnTo>
                    <a:pt x="496316" y="369023"/>
                  </a:lnTo>
                  <a:lnTo>
                    <a:pt x="486257" y="371182"/>
                  </a:lnTo>
                  <a:lnTo>
                    <a:pt x="477824" y="376999"/>
                  </a:lnTo>
                  <a:lnTo>
                    <a:pt x="472008" y="385445"/>
                  </a:lnTo>
                  <a:lnTo>
                    <a:pt x="469836" y="395490"/>
                  </a:lnTo>
                  <a:lnTo>
                    <a:pt x="469836" y="431304"/>
                  </a:lnTo>
                  <a:lnTo>
                    <a:pt x="474510" y="442201"/>
                  </a:lnTo>
                  <a:lnTo>
                    <a:pt x="485406" y="445312"/>
                  </a:lnTo>
                  <a:lnTo>
                    <a:pt x="497865" y="449986"/>
                  </a:lnTo>
                  <a:lnTo>
                    <a:pt x="497865" y="369023"/>
                  </a:lnTo>
                  <a:close/>
                </a:path>
                <a:path w="1330960" h="1334770">
                  <a:moveTo>
                    <a:pt x="560146" y="524725"/>
                  </a:moveTo>
                  <a:lnTo>
                    <a:pt x="553923" y="515378"/>
                  </a:lnTo>
                  <a:lnTo>
                    <a:pt x="538353" y="507593"/>
                  </a:lnTo>
                  <a:lnTo>
                    <a:pt x="536790" y="587006"/>
                  </a:lnTo>
                  <a:lnTo>
                    <a:pt x="545693" y="584187"/>
                  </a:lnTo>
                  <a:lnTo>
                    <a:pt x="553148" y="578446"/>
                  </a:lnTo>
                  <a:lnTo>
                    <a:pt x="558253" y="570369"/>
                  </a:lnTo>
                  <a:lnTo>
                    <a:pt x="560146" y="560539"/>
                  </a:lnTo>
                  <a:lnTo>
                    <a:pt x="560146" y="524725"/>
                  </a:lnTo>
                  <a:close/>
                </a:path>
                <a:path w="1330960" h="1334770">
                  <a:moveTo>
                    <a:pt x="825411" y="584454"/>
                  </a:moveTo>
                  <a:lnTo>
                    <a:pt x="812063" y="492188"/>
                  </a:lnTo>
                  <a:lnTo>
                    <a:pt x="793140" y="440639"/>
                  </a:lnTo>
                  <a:lnTo>
                    <a:pt x="786739" y="428193"/>
                  </a:lnTo>
                  <a:lnTo>
                    <a:pt x="768388" y="392493"/>
                  </a:lnTo>
                  <a:lnTo>
                    <a:pt x="739673" y="348335"/>
                  </a:lnTo>
                  <a:lnTo>
                    <a:pt x="708875" y="308787"/>
                  </a:lnTo>
                  <a:lnTo>
                    <a:pt x="677849" y="274447"/>
                  </a:lnTo>
                  <a:lnTo>
                    <a:pt x="648487" y="245897"/>
                  </a:lnTo>
                  <a:lnTo>
                    <a:pt x="602195" y="208648"/>
                  </a:lnTo>
                  <a:lnTo>
                    <a:pt x="615302" y="193078"/>
                  </a:lnTo>
                  <a:lnTo>
                    <a:pt x="676414" y="120624"/>
                  </a:lnTo>
                  <a:lnTo>
                    <a:pt x="678484" y="118338"/>
                  </a:lnTo>
                  <a:lnTo>
                    <a:pt x="681812" y="100545"/>
                  </a:lnTo>
                  <a:lnTo>
                    <a:pt x="678294" y="83489"/>
                  </a:lnTo>
                  <a:lnTo>
                    <a:pt x="676592" y="80962"/>
                  </a:lnTo>
                  <a:lnTo>
                    <a:pt x="668629" y="69062"/>
                  </a:lnTo>
                  <a:lnTo>
                    <a:pt x="653567" y="59169"/>
                  </a:lnTo>
                  <a:lnTo>
                    <a:pt x="641121" y="54190"/>
                  </a:lnTo>
                  <a:lnTo>
                    <a:pt x="641121" y="96532"/>
                  </a:lnTo>
                  <a:lnTo>
                    <a:pt x="641121" y="99644"/>
                  </a:lnTo>
                  <a:lnTo>
                    <a:pt x="600633" y="146367"/>
                  </a:lnTo>
                  <a:lnTo>
                    <a:pt x="600633" y="560539"/>
                  </a:lnTo>
                  <a:lnTo>
                    <a:pt x="595718" y="584987"/>
                  </a:lnTo>
                  <a:lnTo>
                    <a:pt x="582333" y="605497"/>
                  </a:lnTo>
                  <a:lnTo>
                    <a:pt x="562533" y="619874"/>
                  </a:lnTo>
                  <a:lnTo>
                    <a:pt x="538353" y="625932"/>
                  </a:lnTo>
                  <a:lnTo>
                    <a:pt x="538353" y="649211"/>
                  </a:lnTo>
                  <a:lnTo>
                    <a:pt x="536740" y="656805"/>
                  </a:lnTo>
                  <a:lnTo>
                    <a:pt x="532511" y="662724"/>
                  </a:lnTo>
                  <a:lnTo>
                    <a:pt x="526529" y="666584"/>
                  </a:lnTo>
                  <a:lnTo>
                    <a:pt x="519671" y="667969"/>
                  </a:lnTo>
                  <a:lnTo>
                    <a:pt x="512800" y="666369"/>
                  </a:lnTo>
                  <a:lnTo>
                    <a:pt x="506818" y="662139"/>
                  </a:lnTo>
                  <a:lnTo>
                    <a:pt x="502589" y="656145"/>
                  </a:lnTo>
                  <a:lnTo>
                    <a:pt x="501332" y="650773"/>
                  </a:lnTo>
                  <a:lnTo>
                    <a:pt x="500976" y="649211"/>
                  </a:lnTo>
                  <a:lnTo>
                    <a:pt x="500976" y="625932"/>
                  </a:lnTo>
                  <a:lnTo>
                    <a:pt x="499427" y="625932"/>
                  </a:lnTo>
                  <a:lnTo>
                    <a:pt x="474103" y="620750"/>
                  </a:lnTo>
                  <a:lnTo>
                    <a:pt x="453301" y="606666"/>
                  </a:lnTo>
                  <a:lnTo>
                    <a:pt x="439204" y="585863"/>
                  </a:lnTo>
                  <a:lnTo>
                    <a:pt x="434022" y="560539"/>
                  </a:lnTo>
                  <a:lnTo>
                    <a:pt x="434022" y="546519"/>
                  </a:lnTo>
                  <a:lnTo>
                    <a:pt x="435635" y="539000"/>
                  </a:lnTo>
                  <a:lnTo>
                    <a:pt x="439864" y="533095"/>
                  </a:lnTo>
                  <a:lnTo>
                    <a:pt x="445846" y="529221"/>
                  </a:lnTo>
                  <a:lnTo>
                    <a:pt x="452716" y="527837"/>
                  </a:lnTo>
                  <a:lnTo>
                    <a:pt x="460006" y="529399"/>
                  </a:lnTo>
                  <a:lnTo>
                    <a:pt x="460159" y="529399"/>
                  </a:lnTo>
                  <a:lnTo>
                    <a:pt x="466140" y="533679"/>
                  </a:lnTo>
                  <a:lnTo>
                    <a:pt x="470014" y="539661"/>
                  </a:lnTo>
                  <a:lnTo>
                    <a:pt x="471398" y="546519"/>
                  </a:lnTo>
                  <a:lnTo>
                    <a:pt x="471398" y="560539"/>
                  </a:lnTo>
                  <a:lnTo>
                    <a:pt x="473557" y="570585"/>
                  </a:lnTo>
                  <a:lnTo>
                    <a:pt x="479374" y="579031"/>
                  </a:lnTo>
                  <a:lnTo>
                    <a:pt x="487819" y="584835"/>
                  </a:lnTo>
                  <a:lnTo>
                    <a:pt x="497865" y="587006"/>
                  </a:lnTo>
                  <a:lnTo>
                    <a:pt x="499427" y="587006"/>
                  </a:lnTo>
                  <a:lnTo>
                    <a:pt x="499427" y="527837"/>
                  </a:lnTo>
                  <a:lnTo>
                    <a:pt x="499427" y="492023"/>
                  </a:lnTo>
                  <a:lnTo>
                    <a:pt x="448652" y="468007"/>
                  </a:lnTo>
                  <a:lnTo>
                    <a:pt x="430936" y="426796"/>
                  </a:lnTo>
                  <a:lnTo>
                    <a:pt x="430911" y="395490"/>
                  </a:lnTo>
                  <a:lnTo>
                    <a:pt x="436092" y="370166"/>
                  </a:lnTo>
                  <a:lnTo>
                    <a:pt x="450176" y="349364"/>
                  </a:lnTo>
                  <a:lnTo>
                    <a:pt x="470979" y="335280"/>
                  </a:lnTo>
                  <a:lnTo>
                    <a:pt x="496316" y="330098"/>
                  </a:lnTo>
                  <a:lnTo>
                    <a:pt x="499427" y="330098"/>
                  </a:lnTo>
                  <a:lnTo>
                    <a:pt x="499427" y="308292"/>
                  </a:lnTo>
                  <a:lnTo>
                    <a:pt x="501027" y="300774"/>
                  </a:lnTo>
                  <a:lnTo>
                    <a:pt x="505256" y="294868"/>
                  </a:lnTo>
                  <a:lnTo>
                    <a:pt x="511251" y="290995"/>
                  </a:lnTo>
                  <a:lnTo>
                    <a:pt x="518109" y="289610"/>
                  </a:lnTo>
                  <a:lnTo>
                    <a:pt x="524967" y="291211"/>
                  </a:lnTo>
                  <a:lnTo>
                    <a:pt x="530948" y="295452"/>
                  </a:lnTo>
                  <a:lnTo>
                    <a:pt x="535190" y="301434"/>
                  </a:lnTo>
                  <a:lnTo>
                    <a:pt x="536790" y="308292"/>
                  </a:lnTo>
                  <a:lnTo>
                    <a:pt x="536790" y="330098"/>
                  </a:lnTo>
                  <a:lnTo>
                    <a:pt x="560971" y="335927"/>
                  </a:lnTo>
                  <a:lnTo>
                    <a:pt x="580783" y="349948"/>
                  </a:lnTo>
                  <a:lnTo>
                    <a:pt x="594156" y="370382"/>
                  </a:lnTo>
                  <a:lnTo>
                    <a:pt x="599071" y="395490"/>
                  </a:lnTo>
                  <a:lnTo>
                    <a:pt x="599071" y="409498"/>
                  </a:lnTo>
                  <a:lnTo>
                    <a:pt x="597471" y="417017"/>
                  </a:lnTo>
                  <a:lnTo>
                    <a:pt x="593242" y="422935"/>
                  </a:lnTo>
                  <a:lnTo>
                    <a:pt x="587248" y="426796"/>
                  </a:lnTo>
                  <a:lnTo>
                    <a:pt x="580390" y="428193"/>
                  </a:lnTo>
                  <a:lnTo>
                    <a:pt x="573532" y="426580"/>
                  </a:lnTo>
                  <a:lnTo>
                    <a:pt x="567550" y="422351"/>
                  </a:lnTo>
                  <a:lnTo>
                    <a:pt x="563308" y="416356"/>
                  </a:lnTo>
                  <a:lnTo>
                    <a:pt x="561708" y="409498"/>
                  </a:lnTo>
                  <a:lnTo>
                    <a:pt x="561708" y="395490"/>
                  </a:lnTo>
                  <a:lnTo>
                    <a:pt x="560031" y="386321"/>
                  </a:lnTo>
                  <a:lnTo>
                    <a:pt x="555282" y="378167"/>
                  </a:lnTo>
                  <a:lnTo>
                    <a:pt x="547916" y="372059"/>
                  </a:lnTo>
                  <a:lnTo>
                    <a:pt x="538353" y="369023"/>
                  </a:lnTo>
                  <a:lnTo>
                    <a:pt x="538353" y="465556"/>
                  </a:lnTo>
                  <a:lnTo>
                    <a:pt x="564819" y="476453"/>
                  </a:lnTo>
                  <a:lnTo>
                    <a:pt x="578739" y="484733"/>
                  </a:lnTo>
                  <a:lnTo>
                    <a:pt x="589737" y="497090"/>
                  </a:lnTo>
                  <a:lnTo>
                    <a:pt x="597230" y="512368"/>
                  </a:lnTo>
                  <a:lnTo>
                    <a:pt x="600595" y="529221"/>
                  </a:lnTo>
                  <a:lnTo>
                    <a:pt x="600633" y="560539"/>
                  </a:lnTo>
                  <a:lnTo>
                    <a:pt x="600633" y="146367"/>
                  </a:lnTo>
                  <a:lnTo>
                    <a:pt x="560146" y="193078"/>
                  </a:lnTo>
                  <a:lnTo>
                    <a:pt x="536790" y="191325"/>
                  </a:lnTo>
                  <a:lnTo>
                    <a:pt x="513435" y="190741"/>
                  </a:lnTo>
                  <a:lnTo>
                    <a:pt x="490080" y="191325"/>
                  </a:lnTo>
                  <a:lnTo>
                    <a:pt x="466725" y="193078"/>
                  </a:lnTo>
                  <a:lnTo>
                    <a:pt x="385762" y="99644"/>
                  </a:lnTo>
                  <a:lnTo>
                    <a:pt x="387311" y="99644"/>
                  </a:lnTo>
                  <a:lnTo>
                    <a:pt x="388874" y="98094"/>
                  </a:lnTo>
                  <a:lnTo>
                    <a:pt x="391985" y="96532"/>
                  </a:lnTo>
                  <a:lnTo>
                    <a:pt x="423125" y="84074"/>
                  </a:lnTo>
                  <a:lnTo>
                    <a:pt x="446481" y="127673"/>
                  </a:lnTo>
                  <a:lnTo>
                    <a:pt x="449592" y="133908"/>
                  </a:lnTo>
                  <a:lnTo>
                    <a:pt x="455828" y="138569"/>
                  </a:lnTo>
                  <a:lnTo>
                    <a:pt x="463613" y="138569"/>
                  </a:lnTo>
                  <a:lnTo>
                    <a:pt x="471347" y="136944"/>
                  </a:lnTo>
                  <a:lnTo>
                    <a:pt x="477621" y="132537"/>
                  </a:lnTo>
                  <a:lnTo>
                    <a:pt x="481571" y="126098"/>
                  </a:lnTo>
                  <a:lnTo>
                    <a:pt x="482295" y="118338"/>
                  </a:lnTo>
                  <a:lnTo>
                    <a:pt x="482295" y="115214"/>
                  </a:lnTo>
                  <a:lnTo>
                    <a:pt x="480745" y="112102"/>
                  </a:lnTo>
                  <a:lnTo>
                    <a:pt x="480745" y="108991"/>
                  </a:lnTo>
                  <a:lnTo>
                    <a:pt x="461810" y="73863"/>
                  </a:lnTo>
                  <a:lnTo>
                    <a:pt x="446481" y="46710"/>
                  </a:lnTo>
                  <a:lnTo>
                    <a:pt x="448043" y="42037"/>
                  </a:lnTo>
                  <a:lnTo>
                    <a:pt x="452716" y="38925"/>
                  </a:lnTo>
                  <a:lnTo>
                    <a:pt x="575716" y="38925"/>
                  </a:lnTo>
                  <a:lnTo>
                    <a:pt x="580390" y="42037"/>
                  </a:lnTo>
                  <a:lnTo>
                    <a:pt x="581952" y="46710"/>
                  </a:lnTo>
                  <a:lnTo>
                    <a:pt x="549249" y="107429"/>
                  </a:lnTo>
                  <a:lnTo>
                    <a:pt x="547179" y="114858"/>
                  </a:lnTo>
                  <a:lnTo>
                    <a:pt x="547217" y="115214"/>
                  </a:lnTo>
                  <a:lnTo>
                    <a:pt x="547890" y="122415"/>
                  </a:lnTo>
                  <a:lnTo>
                    <a:pt x="551218" y="129108"/>
                  </a:lnTo>
                  <a:lnTo>
                    <a:pt x="557034" y="133908"/>
                  </a:lnTo>
                  <a:lnTo>
                    <a:pt x="560146" y="135458"/>
                  </a:lnTo>
                  <a:lnTo>
                    <a:pt x="574167" y="135458"/>
                  </a:lnTo>
                  <a:lnTo>
                    <a:pt x="580390" y="130784"/>
                  </a:lnTo>
                  <a:lnTo>
                    <a:pt x="583501" y="124561"/>
                  </a:lnTo>
                  <a:lnTo>
                    <a:pt x="606856" y="80962"/>
                  </a:lnTo>
                  <a:lnTo>
                    <a:pt x="636447" y="93421"/>
                  </a:lnTo>
                  <a:lnTo>
                    <a:pt x="639559" y="94983"/>
                  </a:lnTo>
                  <a:lnTo>
                    <a:pt x="641121" y="96532"/>
                  </a:lnTo>
                  <a:lnTo>
                    <a:pt x="641121" y="54190"/>
                  </a:lnTo>
                  <a:lnTo>
                    <a:pt x="622427" y="46710"/>
                  </a:lnTo>
                  <a:lnTo>
                    <a:pt x="620445" y="38925"/>
                  </a:lnTo>
                  <a:lnTo>
                    <a:pt x="617715" y="28244"/>
                  </a:lnTo>
                  <a:lnTo>
                    <a:pt x="606856" y="13423"/>
                  </a:lnTo>
                  <a:lnTo>
                    <a:pt x="591337" y="3568"/>
                  </a:lnTo>
                  <a:lnTo>
                    <a:pt x="572604" y="0"/>
                  </a:lnTo>
                  <a:lnTo>
                    <a:pt x="458939" y="0"/>
                  </a:lnTo>
                  <a:lnTo>
                    <a:pt x="440207" y="3568"/>
                  </a:lnTo>
                  <a:lnTo>
                    <a:pt x="424688" y="13423"/>
                  </a:lnTo>
                  <a:lnTo>
                    <a:pt x="413829" y="28244"/>
                  </a:lnTo>
                  <a:lnTo>
                    <a:pt x="409117" y="46710"/>
                  </a:lnTo>
                  <a:lnTo>
                    <a:pt x="377977" y="59169"/>
                  </a:lnTo>
                  <a:lnTo>
                    <a:pt x="362915" y="69062"/>
                  </a:lnTo>
                  <a:lnTo>
                    <a:pt x="353250" y="83489"/>
                  </a:lnTo>
                  <a:lnTo>
                    <a:pt x="353136" y="84074"/>
                  </a:lnTo>
                  <a:lnTo>
                    <a:pt x="349732" y="100545"/>
                  </a:lnTo>
                  <a:lnTo>
                    <a:pt x="353060" y="118338"/>
                  </a:lnTo>
                  <a:lnTo>
                    <a:pt x="365633" y="133096"/>
                  </a:lnTo>
                  <a:lnTo>
                    <a:pt x="429361" y="208648"/>
                  </a:lnTo>
                  <a:lnTo>
                    <a:pt x="382244" y="246722"/>
                  </a:lnTo>
                  <a:lnTo>
                    <a:pt x="352602" y="275539"/>
                  </a:lnTo>
                  <a:lnTo>
                    <a:pt x="321386" y="310083"/>
                  </a:lnTo>
                  <a:lnTo>
                    <a:pt x="290449" y="349758"/>
                  </a:lnTo>
                  <a:lnTo>
                    <a:pt x="290334" y="349948"/>
                  </a:lnTo>
                  <a:lnTo>
                    <a:pt x="261658" y="393992"/>
                  </a:lnTo>
                  <a:lnTo>
                    <a:pt x="236855" y="442175"/>
                  </a:lnTo>
                  <a:lnTo>
                    <a:pt x="217919" y="493737"/>
                  </a:lnTo>
                  <a:lnTo>
                    <a:pt x="206692" y="548081"/>
                  </a:lnTo>
                  <a:lnTo>
                    <a:pt x="205295" y="584454"/>
                  </a:lnTo>
                  <a:lnTo>
                    <a:pt x="205384" y="587006"/>
                  </a:lnTo>
                  <a:lnTo>
                    <a:pt x="221589" y="650773"/>
                  </a:lnTo>
                  <a:lnTo>
                    <a:pt x="282067" y="709726"/>
                  </a:lnTo>
                  <a:lnTo>
                    <a:pt x="326199" y="726363"/>
                  </a:lnTo>
                  <a:lnTo>
                    <a:pt x="361442" y="732472"/>
                  </a:lnTo>
                  <a:lnTo>
                    <a:pt x="361124" y="732472"/>
                  </a:lnTo>
                  <a:lnTo>
                    <a:pt x="377977" y="733374"/>
                  </a:lnTo>
                  <a:lnTo>
                    <a:pt x="652018" y="733374"/>
                  </a:lnTo>
                  <a:lnTo>
                    <a:pt x="704367" y="726173"/>
                  </a:lnTo>
                  <a:lnTo>
                    <a:pt x="748576" y="709066"/>
                  </a:lnTo>
                  <a:lnTo>
                    <a:pt x="790587" y="675754"/>
                  </a:lnTo>
                  <a:lnTo>
                    <a:pt x="820369" y="618731"/>
                  </a:lnTo>
                  <a:lnTo>
                    <a:pt x="825411" y="584454"/>
                  </a:lnTo>
                  <a:close/>
                </a:path>
                <a:path w="1330960" h="1334770">
                  <a:moveTo>
                    <a:pt x="1176743" y="1205585"/>
                  </a:moveTo>
                  <a:lnTo>
                    <a:pt x="1159179" y="1188034"/>
                  </a:lnTo>
                  <a:lnTo>
                    <a:pt x="1153820" y="1188034"/>
                  </a:lnTo>
                  <a:lnTo>
                    <a:pt x="1136256" y="1205585"/>
                  </a:lnTo>
                  <a:lnTo>
                    <a:pt x="1136256" y="1210957"/>
                  </a:lnTo>
                  <a:lnTo>
                    <a:pt x="1153820" y="1228509"/>
                  </a:lnTo>
                  <a:lnTo>
                    <a:pt x="1159179" y="1228509"/>
                  </a:lnTo>
                  <a:lnTo>
                    <a:pt x="1176743" y="1210957"/>
                  </a:lnTo>
                  <a:lnTo>
                    <a:pt x="1176743" y="1208265"/>
                  </a:lnTo>
                  <a:lnTo>
                    <a:pt x="1176743" y="1205585"/>
                  </a:lnTo>
                  <a:close/>
                </a:path>
                <a:path w="1330960" h="1334770">
                  <a:moveTo>
                    <a:pt x="1330896" y="1306360"/>
                  </a:moveTo>
                  <a:lnTo>
                    <a:pt x="1324660" y="1297025"/>
                  </a:lnTo>
                  <a:lnTo>
                    <a:pt x="1069301" y="1297025"/>
                  </a:lnTo>
                  <a:lnTo>
                    <a:pt x="1069301" y="1142873"/>
                  </a:lnTo>
                  <a:lnTo>
                    <a:pt x="1069301" y="903084"/>
                  </a:lnTo>
                  <a:lnTo>
                    <a:pt x="1069301" y="867270"/>
                  </a:lnTo>
                  <a:lnTo>
                    <a:pt x="1274838" y="867270"/>
                  </a:lnTo>
                  <a:lnTo>
                    <a:pt x="1282357" y="865670"/>
                  </a:lnTo>
                  <a:lnTo>
                    <a:pt x="1288262" y="861441"/>
                  </a:lnTo>
                  <a:lnTo>
                    <a:pt x="1292136" y="855446"/>
                  </a:lnTo>
                  <a:lnTo>
                    <a:pt x="1293520" y="848588"/>
                  </a:lnTo>
                  <a:lnTo>
                    <a:pt x="1292136" y="841489"/>
                  </a:lnTo>
                  <a:lnTo>
                    <a:pt x="1288262" y="834961"/>
                  </a:lnTo>
                  <a:lnTo>
                    <a:pt x="1282357" y="830199"/>
                  </a:lnTo>
                  <a:lnTo>
                    <a:pt x="1274838" y="828344"/>
                  </a:lnTo>
                  <a:lnTo>
                    <a:pt x="1069301" y="828344"/>
                  </a:lnTo>
                  <a:lnTo>
                    <a:pt x="1069301" y="766064"/>
                  </a:lnTo>
                  <a:lnTo>
                    <a:pt x="1067701" y="758545"/>
                  </a:lnTo>
                  <a:lnTo>
                    <a:pt x="1063472" y="752640"/>
                  </a:lnTo>
                  <a:lnTo>
                    <a:pt x="1057478" y="748766"/>
                  </a:lnTo>
                  <a:lnTo>
                    <a:pt x="1050620" y="747382"/>
                  </a:lnTo>
                  <a:lnTo>
                    <a:pt x="1043762" y="748982"/>
                  </a:lnTo>
                  <a:lnTo>
                    <a:pt x="1037780" y="753224"/>
                  </a:lnTo>
                  <a:lnTo>
                    <a:pt x="1033538" y="759206"/>
                  </a:lnTo>
                  <a:lnTo>
                    <a:pt x="1031938" y="766064"/>
                  </a:lnTo>
                  <a:lnTo>
                    <a:pt x="1031938" y="828344"/>
                  </a:lnTo>
                  <a:lnTo>
                    <a:pt x="921385" y="828344"/>
                  </a:lnTo>
                  <a:lnTo>
                    <a:pt x="913866" y="829957"/>
                  </a:lnTo>
                  <a:lnTo>
                    <a:pt x="907961" y="834186"/>
                  </a:lnTo>
                  <a:lnTo>
                    <a:pt x="904087" y="840168"/>
                  </a:lnTo>
                  <a:lnTo>
                    <a:pt x="902703" y="847039"/>
                  </a:lnTo>
                  <a:lnTo>
                    <a:pt x="902703" y="903084"/>
                  </a:lnTo>
                  <a:lnTo>
                    <a:pt x="901141" y="903084"/>
                  </a:lnTo>
                  <a:lnTo>
                    <a:pt x="901141" y="942009"/>
                  </a:lnTo>
                  <a:lnTo>
                    <a:pt x="899591" y="1142873"/>
                  </a:lnTo>
                  <a:lnTo>
                    <a:pt x="736092" y="1142873"/>
                  </a:lnTo>
                  <a:lnTo>
                    <a:pt x="306349" y="984059"/>
                  </a:lnTo>
                  <a:lnTo>
                    <a:pt x="49441" y="806551"/>
                  </a:lnTo>
                  <a:lnTo>
                    <a:pt x="55664" y="800328"/>
                  </a:lnTo>
                  <a:lnTo>
                    <a:pt x="78511" y="786815"/>
                  </a:lnTo>
                  <a:lnTo>
                    <a:pt x="105295" y="784555"/>
                  </a:lnTo>
                  <a:lnTo>
                    <a:pt x="132956" y="791349"/>
                  </a:lnTo>
                  <a:lnTo>
                    <a:pt x="158432" y="804989"/>
                  </a:lnTo>
                  <a:lnTo>
                    <a:pt x="390436" y="938898"/>
                  </a:lnTo>
                  <a:lnTo>
                    <a:pt x="396659" y="942009"/>
                  </a:lnTo>
                  <a:lnTo>
                    <a:pt x="678484" y="942009"/>
                  </a:lnTo>
                  <a:lnTo>
                    <a:pt x="686003" y="940409"/>
                  </a:lnTo>
                  <a:lnTo>
                    <a:pt x="691908" y="936180"/>
                  </a:lnTo>
                  <a:lnTo>
                    <a:pt x="695782" y="930186"/>
                  </a:lnTo>
                  <a:lnTo>
                    <a:pt x="697166" y="923328"/>
                  </a:lnTo>
                  <a:lnTo>
                    <a:pt x="695566" y="916470"/>
                  </a:lnTo>
                  <a:lnTo>
                    <a:pt x="691337" y="910488"/>
                  </a:lnTo>
                  <a:lnTo>
                    <a:pt x="685342" y="906246"/>
                  </a:lnTo>
                  <a:lnTo>
                    <a:pt x="678484" y="904646"/>
                  </a:lnTo>
                  <a:lnTo>
                    <a:pt x="500976" y="904646"/>
                  </a:lnTo>
                  <a:lnTo>
                    <a:pt x="480428" y="896378"/>
                  </a:lnTo>
                  <a:lnTo>
                    <a:pt x="463804" y="880516"/>
                  </a:lnTo>
                  <a:lnTo>
                    <a:pt x="452158" y="859980"/>
                  </a:lnTo>
                  <a:lnTo>
                    <a:pt x="446481" y="837692"/>
                  </a:lnTo>
                  <a:lnTo>
                    <a:pt x="729869" y="837692"/>
                  </a:lnTo>
                  <a:lnTo>
                    <a:pt x="845096" y="937348"/>
                  </a:lnTo>
                  <a:lnTo>
                    <a:pt x="848156" y="940409"/>
                  </a:lnTo>
                  <a:lnTo>
                    <a:pt x="852881" y="942009"/>
                  </a:lnTo>
                  <a:lnTo>
                    <a:pt x="901141" y="942009"/>
                  </a:lnTo>
                  <a:lnTo>
                    <a:pt x="901141" y="903084"/>
                  </a:lnTo>
                  <a:lnTo>
                    <a:pt x="866889" y="903084"/>
                  </a:lnTo>
                  <a:lnTo>
                    <a:pt x="792302" y="837692"/>
                  </a:lnTo>
                  <a:lnTo>
                    <a:pt x="753224" y="803440"/>
                  </a:lnTo>
                  <a:lnTo>
                    <a:pt x="750112" y="800328"/>
                  </a:lnTo>
                  <a:lnTo>
                    <a:pt x="745439" y="798766"/>
                  </a:lnTo>
                  <a:lnTo>
                    <a:pt x="418452" y="798766"/>
                  </a:lnTo>
                  <a:lnTo>
                    <a:pt x="409117" y="804989"/>
                  </a:lnTo>
                  <a:lnTo>
                    <a:pt x="409117" y="815898"/>
                  </a:lnTo>
                  <a:lnTo>
                    <a:pt x="407555" y="828344"/>
                  </a:lnTo>
                  <a:lnTo>
                    <a:pt x="409282" y="849033"/>
                  </a:lnTo>
                  <a:lnTo>
                    <a:pt x="414375" y="868832"/>
                  </a:lnTo>
                  <a:lnTo>
                    <a:pt x="422668" y="887463"/>
                  </a:lnTo>
                  <a:lnTo>
                    <a:pt x="434022" y="904646"/>
                  </a:lnTo>
                  <a:lnTo>
                    <a:pt x="412229" y="904646"/>
                  </a:lnTo>
                  <a:lnTo>
                    <a:pt x="389267" y="868832"/>
                  </a:lnTo>
                  <a:lnTo>
                    <a:pt x="340601" y="792911"/>
                  </a:lnTo>
                  <a:lnTo>
                    <a:pt x="340601" y="868832"/>
                  </a:lnTo>
                  <a:lnTo>
                    <a:pt x="226936" y="803440"/>
                  </a:lnTo>
                  <a:lnTo>
                    <a:pt x="216585" y="784555"/>
                  </a:lnTo>
                  <a:lnTo>
                    <a:pt x="204736" y="762952"/>
                  </a:lnTo>
                  <a:lnTo>
                    <a:pt x="200469" y="755167"/>
                  </a:lnTo>
                  <a:lnTo>
                    <a:pt x="209816" y="752055"/>
                  </a:lnTo>
                  <a:lnTo>
                    <a:pt x="235724" y="750671"/>
                  </a:lnTo>
                  <a:lnTo>
                    <a:pt x="260616" y="760806"/>
                  </a:lnTo>
                  <a:lnTo>
                    <a:pt x="282282" y="779424"/>
                  </a:lnTo>
                  <a:lnTo>
                    <a:pt x="298564" y="803440"/>
                  </a:lnTo>
                  <a:lnTo>
                    <a:pt x="340601" y="868832"/>
                  </a:lnTo>
                  <a:lnTo>
                    <a:pt x="340601" y="792911"/>
                  </a:lnTo>
                  <a:lnTo>
                    <a:pt x="311404" y="750671"/>
                  </a:lnTo>
                  <a:lnTo>
                    <a:pt x="278320" y="723836"/>
                  </a:lnTo>
                  <a:lnTo>
                    <a:pt x="240220" y="710717"/>
                  </a:lnTo>
                  <a:lnTo>
                    <a:pt x="198907" y="714679"/>
                  </a:lnTo>
                  <a:lnTo>
                    <a:pt x="181571" y="720331"/>
                  </a:lnTo>
                  <a:lnTo>
                    <a:pt x="172250" y="723633"/>
                  </a:lnTo>
                  <a:lnTo>
                    <a:pt x="168478" y="725195"/>
                  </a:lnTo>
                  <a:lnTo>
                    <a:pt x="167767" y="725589"/>
                  </a:lnTo>
                  <a:lnTo>
                    <a:pt x="163106" y="727138"/>
                  </a:lnTo>
                  <a:lnTo>
                    <a:pt x="158432" y="731812"/>
                  </a:lnTo>
                  <a:lnTo>
                    <a:pt x="155321" y="741159"/>
                  </a:lnTo>
                  <a:lnTo>
                    <a:pt x="155321" y="747382"/>
                  </a:lnTo>
                  <a:lnTo>
                    <a:pt x="158432" y="752055"/>
                  </a:lnTo>
                  <a:lnTo>
                    <a:pt x="164655" y="762952"/>
                  </a:lnTo>
                  <a:lnTo>
                    <a:pt x="130289" y="749503"/>
                  </a:lnTo>
                  <a:lnTo>
                    <a:pt x="130136" y="749503"/>
                  </a:lnTo>
                  <a:lnTo>
                    <a:pt x="94589" y="745439"/>
                  </a:lnTo>
                  <a:lnTo>
                    <a:pt x="29197" y="772299"/>
                  </a:lnTo>
                  <a:lnTo>
                    <a:pt x="825" y="803783"/>
                  </a:lnTo>
                  <a:lnTo>
                    <a:pt x="0" y="811225"/>
                  </a:lnTo>
                  <a:lnTo>
                    <a:pt x="2095" y="818667"/>
                  </a:lnTo>
                  <a:lnTo>
                    <a:pt x="7391" y="825233"/>
                  </a:lnTo>
                  <a:lnTo>
                    <a:pt x="286105" y="1018311"/>
                  </a:lnTo>
                  <a:lnTo>
                    <a:pt x="725195" y="1181798"/>
                  </a:lnTo>
                  <a:lnTo>
                    <a:pt x="869708" y="1183335"/>
                  </a:lnTo>
                  <a:lnTo>
                    <a:pt x="899591" y="1183335"/>
                  </a:lnTo>
                  <a:lnTo>
                    <a:pt x="899591" y="1214501"/>
                  </a:lnTo>
                  <a:lnTo>
                    <a:pt x="901192" y="1222019"/>
                  </a:lnTo>
                  <a:lnTo>
                    <a:pt x="905421" y="1227924"/>
                  </a:lnTo>
                  <a:lnTo>
                    <a:pt x="911415" y="1231798"/>
                  </a:lnTo>
                  <a:lnTo>
                    <a:pt x="918273" y="1233182"/>
                  </a:lnTo>
                  <a:lnTo>
                    <a:pt x="1028827" y="1233182"/>
                  </a:lnTo>
                  <a:lnTo>
                    <a:pt x="1028827" y="1315707"/>
                  </a:lnTo>
                  <a:lnTo>
                    <a:pt x="1030427" y="1323225"/>
                  </a:lnTo>
                  <a:lnTo>
                    <a:pt x="1034656" y="1329131"/>
                  </a:lnTo>
                  <a:lnTo>
                    <a:pt x="1040650" y="1333004"/>
                  </a:lnTo>
                  <a:lnTo>
                    <a:pt x="1047508" y="1334389"/>
                  </a:lnTo>
                  <a:lnTo>
                    <a:pt x="1312202" y="1334389"/>
                  </a:lnTo>
                  <a:lnTo>
                    <a:pt x="1319720" y="1332788"/>
                  </a:lnTo>
                  <a:lnTo>
                    <a:pt x="1325638" y="1328547"/>
                  </a:lnTo>
                  <a:lnTo>
                    <a:pt x="1329499" y="1322565"/>
                  </a:lnTo>
                  <a:lnTo>
                    <a:pt x="1330896" y="1315707"/>
                  </a:lnTo>
                  <a:lnTo>
                    <a:pt x="1330896" y="130636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cstate="print"/>
          <a:stretch>
            <a:fillRect/>
          </a:stretch>
        </p:blipFill>
        <p:spPr>
          <a:xfrm>
            <a:off x="1304544" y="1289303"/>
            <a:ext cx="10680191" cy="2673096"/>
          </a:xfrm>
          <a:prstGeom prst="rect">
            <a:avLst/>
          </a:prstGeom>
        </p:spPr>
      </p:pic>
      <p:sp>
        <p:nvSpPr>
          <p:cNvPr id="6" name="object 6"/>
          <p:cNvSpPr txBox="1"/>
          <p:nvPr/>
        </p:nvSpPr>
        <p:spPr>
          <a:xfrm>
            <a:off x="3990360" y="4874908"/>
            <a:ext cx="11819890" cy="3359785"/>
          </a:xfrm>
          <a:prstGeom prst="rect">
            <a:avLst/>
          </a:prstGeom>
        </p:spPr>
        <p:txBody>
          <a:bodyPr vert="horz" wrap="square" lIns="0" tIns="12065" rIns="0" bIns="0" rtlCol="0">
            <a:spAutoFit/>
          </a:bodyPr>
          <a:lstStyle/>
          <a:p>
            <a:pPr marL="12700" marR="5080">
              <a:lnSpc>
                <a:spcPct val="117600"/>
              </a:lnSpc>
              <a:spcBef>
                <a:spcPts val="95"/>
              </a:spcBef>
              <a:tabLst>
                <a:tab pos="2087245" algn="l"/>
                <a:tab pos="2947670" algn="l"/>
                <a:tab pos="5954395" algn="l"/>
                <a:tab pos="8270875" algn="l"/>
                <a:tab pos="9192895" algn="l"/>
                <a:tab pos="11289665" algn="l"/>
              </a:tabLst>
            </a:pPr>
            <a:r>
              <a:rPr sz="3400" spc="125" dirty="0">
                <a:latin typeface="Trebuchet MS"/>
                <a:cs typeface="Trebuchet MS"/>
              </a:rPr>
              <a:t>Reforzar</a:t>
            </a:r>
            <a:r>
              <a:rPr sz="3400" dirty="0">
                <a:latin typeface="Trebuchet MS"/>
                <a:cs typeface="Trebuchet MS"/>
              </a:rPr>
              <a:t>	</a:t>
            </a:r>
            <a:r>
              <a:rPr sz="3400" spc="105" dirty="0">
                <a:latin typeface="Trebuchet MS"/>
                <a:cs typeface="Trebuchet MS"/>
              </a:rPr>
              <a:t>las</a:t>
            </a:r>
            <a:r>
              <a:rPr sz="3400" dirty="0">
                <a:latin typeface="Trebuchet MS"/>
                <a:cs typeface="Trebuchet MS"/>
              </a:rPr>
              <a:t>	</a:t>
            </a:r>
            <a:r>
              <a:rPr sz="3400" spc="170" dirty="0">
                <a:latin typeface="Trebuchet MS"/>
                <a:cs typeface="Trebuchet MS"/>
              </a:rPr>
              <a:t>prestaciones</a:t>
            </a:r>
            <a:r>
              <a:rPr sz="3400" dirty="0">
                <a:latin typeface="Trebuchet MS"/>
                <a:cs typeface="Trebuchet MS"/>
              </a:rPr>
              <a:t>	</a:t>
            </a:r>
            <a:r>
              <a:rPr sz="3400" spc="160" dirty="0">
                <a:latin typeface="Trebuchet MS"/>
                <a:cs typeface="Trebuchet MS"/>
              </a:rPr>
              <a:t>salariales</a:t>
            </a:r>
            <a:r>
              <a:rPr sz="3400" dirty="0">
                <a:latin typeface="Trebuchet MS"/>
                <a:cs typeface="Trebuchet MS"/>
              </a:rPr>
              <a:t>	</a:t>
            </a:r>
            <a:r>
              <a:rPr sz="3400" spc="70" dirty="0">
                <a:latin typeface="Trebuchet MS"/>
                <a:cs typeface="Trebuchet MS"/>
              </a:rPr>
              <a:t>del</a:t>
            </a:r>
            <a:r>
              <a:rPr sz="3400" dirty="0">
                <a:latin typeface="Trebuchet MS"/>
                <a:cs typeface="Trebuchet MS"/>
              </a:rPr>
              <a:t>	</a:t>
            </a:r>
            <a:r>
              <a:rPr sz="3400" spc="150" dirty="0">
                <a:latin typeface="Trebuchet MS"/>
                <a:cs typeface="Trebuchet MS"/>
              </a:rPr>
              <a:t>personal</a:t>
            </a:r>
            <a:r>
              <a:rPr sz="3400" dirty="0">
                <a:latin typeface="Trebuchet MS"/>
                <a:cs typeface="Trebuchet MS"/>
              </a:rPr>
              <a:t>	</a:t>
            </a:r>
            <a:r>
              <a:rPr sz="3400" spc="120" dirty="0">
                <a:latin typeface="Trebuchet MS"/>
                <a:cs typeface="Trebuchet MS"/>
              </a:rPr>
              <a:t>de </a:t>
            </a:r>
            <a:r>
              <a:rPr sz="3400" spc="155" dirty="0">
                <a:latin typeface="Trebuchet MS"/>
                <a:cs typeface="Trebuchet MS"/>
              </a:rPr>
              <a:t>base.</a:t>
            </a:r>
            <a:endParaRPr sz="3400">
              <a:latin typeface="Trebuchet MS"/>
              <a:cs typeface="Trebuchet MS"/>
            </a:endParaRPr>
          </a:p>
          <a:p>
            <a:pPr>
              <a:lnSpc>
                <a:spcPct val="100000"/>
              </a:lnSpc>
              <a:spcBef>
                <a:spcPts val="3105"/>
              </a:spcBef>
            </a:pPr>
            <a:endParaRPr sz="3400">
              <a:latin typeface="Trebuchet MS"/>
              <a:cs typeface="Trebuchet MS"/>
            </a:endParaRPr>
          </a:p>
          <a:p>
            <a:pPr marL="12700" marR="421005">
              <a:lnSpc>
                <a:spcPct val="117600"/>
              </a:lnSpc>
              <a:tabLst>
                <a:tab pos="2950210" algn="l"/>
                <a:tab pos="3977004" algn="l"/>
                <a:tab pos="5273675" algn="l"/>
                <a:tab pos="5914390" algn="l"/>
                <a:tab pos="7696200" algn="l"/>
                <a:tab pos="8489315" algn="l"/>
                <a:tab pos="10621010" algn="l"/>
              </a:tabLst>
            </a:pPr>
            <a:r>
              <a:rPr sz="3400" spc="155" dirty="0">
                <a:latin typeface="Trebuchet MS"/>
                <a:cs typeface="Trebuchet MS"/>
              </a:rPr>
              <a:t>Aumentando</a:t>
            </a:r>
            <a:r>
              <a:rPr sz="3400" dirty="0">
                <a:latin typeface="Trebuchet MS"/>
                <a:cs typeface="Trebuchet MS"/>
              </a:rPr>
              <a:t>	</a:t>
            </a:r>
            <a:r>
              <a:rPr sz="3400" spc="135" dirty="0">
                <a:latin typeface="Trebuchet MS"/>
                <a:cs typeface="Trebuchet MS"/>
              </a:rPr>
              <a:t>con</a:t>
            </a:r>
            <a:r>
              <a:rPr sz="3400" dirty="0">
                <a:latin typeface="Trebuchet MS"/>
                <a:cs typeface="Trebuchet MS"/>
              </a:rPr>
              <a:t>	</a:t>
            </a:r>
            <a:r>
              <a:rPr sz="3400" spc="45" dirty="0">
                <a:latin typeface="Trebuchet MS"/>
                <a:cs typeface="Trebuchet MS"/>
              </a:rPr>
              <a:t>esto,</a:t>
            </a:r>
            <a:r>
              <a:rPr sz="3400" dirty="0">
                <a:latin typeface="Trebuchet MS"/>
                <a:cs typeface="Trebuchet MS"/>
              </a:rPr>
              <a:t>	</a:t>
            </a:r>
            <a:r>
              <a:rPr sz="3400" spc="-25" dirty="0">
                <a:latin typeface="Trebuchet MS"/>
                <a:cs typeface="Trebuchet MS"/>
              </a:rPr>
              <a:t>el</a:t>
            </a:r>
            <a:r>
              <a:rPr sz="3400" dirty="0">
                <a:latin typeface="Trebuchet MS"/>
                <a:cs typeface="Trebuchet MS"/>
              </a:rPr>
              <a:t>	</a:t>
            </a:r>
            <a:r>
              <a:rPr sz="3400" spc="110" dirty="0">
                <a:latin typeface="Trebuchet MS"/>
                <a:cs typeface="Trebuchet MS"/>
              </a:rPr>
              <a:t>horario</a:t>
            </a:r>
            <a:r>
              <a:rPr sz="3400" dirty="0">
                <a:latin typeface="Trebuchet MS"/>
                <a:cs typeface="Trebuchet MS"/>
              </a:rPr>
              <a:t>	</a:t>
            </a:r>
            <a:r>
              <a:rPr sz="3400" spc="120" dirty="0">
                <a:latin typeface="Trebuchet MS"/>
                <a:cs typeface="Trebuchet MS"/>
              </a:rPr>
              <a:t>de</a:t>
            </a:r>
            <a:r>
              <a:rPr sz="3400" dirty="0">
                <a:latin typeface="Trebuchet MS"/>
                <a:cs typeface="Trebuchet MS"/>
              </a:rPr>
              <a:t>	</a:t>
            </a:r>
            <a:r>
              <a:rPr sz="3400" spc="150" dirty="0">
                <a:latin typeface="Trebuchet MS"/>
                <a:cs typeface="Trebuchet MS"/>
              </a:rPr>
              <a:t>atención</a:t>
            </a:r>
            <a:r>
              <a:rPr sz="3400" dirty="0">
                <a:latin typeface="Trebuchet MS"/>
                <a:cs typeface="Trebuchet MS"/>
              </a:rPr>
              <a:t>	</a:t>
            </a:r>
            <a:r>
              <a:rPr sz="3400" spc="110" dirty="0">
                <a:latin typeface="Trebuchet MS"/>
                <a:cs typeface="Trebuchet MS"/>
              </a:rPr>
              <a:t>que </a:t>
            </a:r>
            <a:r>
              <a:rPr sz="3400" spc="130" dirty="0">
                <a:latin typeface="Trebuchet MS"/>
                <a:cs typeface="Trebuchet MS"/>
              </a:rPr>
              <a:t>este</a:t>
            </a:r>
            <a:r>
              <a:rPr sz="3400" spc="385" dirty="0">
                <a:latin typeface="Trebuchet MS"/>
                <a:cs typeface="Trebuchet MS"/>
              </a:rPr>
              <a:t> </a:t>
            </a:r>
            <a:r>
              <a:rPr sz="3400" spc="70" dirty="0">
                <a:latin typeface="Trebuchet MS"/>
                <a:cs typeface="Trebuchet MS"/>
              </a:rPr>
              <a:t>Instituto</a:t>
            </a:r>
            <a:r>
              <a:rPr sz="3400" spc="390" dirty="0">
                <a:latin typeface="Trebuchet MS"/>
                <a:cs typeface="Trebuchet MS"/>
              </a:rPr>
              <a:t> </a:t>
            </a:r>
            <a:r>
              <a:rPr sz="3400" spc="135" dirty="0">
                <a:latin typeface="Trebuchet MS"/>
                <a:cs typeface="Trebuchet MS"/>
              </a:rPr>
              <a:t>ha</a:t>
            </a:r>
            <a:r>
              <a:rPr sz="3400" spc="385" dirty="0">
                <a:latin typeface="Trebuchet MS"/>
                <a:cs typeface="Trebuchet MS"/>
              </a:rPr>
              <a:t> </a:t>
            </a:r>
            <a:r>
              <a:rPr sz="3400" spc="110" dirty="0">
                <a:latin typeface="Trebuchet MS"/>
                <a:cs typeface="Trebuchet MS"/>
              </a:rPr>
              <a:t>definido.</a:t>
            </a:r>
            <a:endParaRPr sz="3400">
              <a:latin typeface="Trebuchet MS"/>
              <a:cs typeface="Trebuchet MS"/>
            </a:endParaRPr>
          </a:p>
        </p:txBody>
      </p:sp>
      <p:grpSp>
        <p:nvGrpSpPr>
          <p:cNvPr id="7" name="object 7"/>
          <p:cNvGrpSpPr/>
          <p:nvPr/>
        </p:nvGrpSpPr>
        <p:grpSpPr>
          <a:xfrm>
            <a:off x="1761768" y="6831847"/>
            <a:ext cx="1710055" cy="1710055"/>
            <a:chOff x="1761768" y="6831847"/>
            <a:chExt cx="1710055" cy="1710055"/>
          </a:xfrm>
        </p:grpSpPr>
        <p:sp>
          <p:nvSpPr>
            <p:cNvPr id="8" name="object 8"/>
            <p:cNvSpPr/>
            <p:nvPr/>
          </p:nvSpPr>
          <p:spPr>
            <a:xfrm>
              <a:off x="1761768" y="6831847"/>
              <a:ext cx="1710055" cy="1710055"/>
            </a:xfrm>
            <a:custGeom>
              <a:avLst/>
              <a:gdLst/>
              <a:ahLst/>
              <a:cxnLst/>
              <a:rect l="l" t="t" r="r" b="b"/>
              <a:pathLst>
                <a:path w="1710054" h="1710054">
                  <a:moveTo>
                    <a:pt x="854997" y="1709988"/>
                  </a:moveTo>
                  <a:lnTo>
                    <a:pt x="806479" y="1708635"/>
                  </a:lnTo>
                  <a:lnTo>
                    <a:pt x="758672" y="1704623"/>
                  </a:lnTo>
                  <a:lnTo>
                    <a:pt x="711647" y="1698025"/>
                  </a:lnTo>
                  <a:lnTo>
                    <a:pt x="665476" y="1688912"/>
                  </a:lnTo>
                  <a:lnTo>
                    <a:pt x="620231" y="1677357"/>
                  </a:lnTo>
                  <a:lnTo>
                    <a:pt x="575986" y="1663432"/>
                  </a:lnTo>
                  <a:lnTo>
                    <a:pt x="532811" y="1647209"/>
                  </a:lnTo>
                  <a:lnTo>
                    <a:pt x="490780" y="1628760"/>
                  </a:lnTo>
                  <a:lnTo>
                    <a:pt x="449963" y="1608158"/>
                  </a:lnTo>
                  <a:lnTo>
                    <a:pt x="410435" y="1585474"/>
                  </a:lnTo>
                  <a:lnTo>
                    <a:pt x="372265" y="1560782"/>
                  </a:lnTo>
                  <a:lnTo>
                    <a:pt x="335528" y="1534152"/>
                  </a:lnTo>
                  <a:lnTo>
                    <a:pt x="300295" y="1505657"/>
                  </a:lnTo>
                  <a:lnTo>
                    <a:pt x="266637" y="1475370"/>
                  </a:lnTo>
                  <a:lnTo>
                    <a:pt x="234629" y="1443362"/>
                  </a:lnTo>
                  <a:lnTo>
                    <a:pt x="204340" y="1409705"/>
                  </a:lnTo>
                  <a:lnTo>
                    <a:pt x="175845" y="1374472"/>
                  </a:lnTo>
                  <a:lnTo>
                    <a:pt x="149214" y="1337735"/>
                  </a:lnTo>
                  <a:lnTo>
                    <a:pt x="124520" y="1299566"/>
                  </a:lnTo>
                  <a:lnTo>
                    <a:pt x="101835" y="1260038"/>
                  </a:lnTo>
                  <a:lnTo>
                    <a:pt x="81232" y="1219221"/>
                  </a:lnTo>
                  <a:lnTo>
                    <a:pt x="62783" y="1177189"/>
                  </a:lnTo>
                  <a:lnTo>
                    <a:pt x="46559" y="1134014"/>
                  </a:lnTo>
                  <a:lnTo>
                    <a:pt x="32633" y="1089768"/>
                  </a:lnTo>
                  <a:lnTo>
                    <a:pt x="21078" y="1044523"/>
                  </a:lnTo>
                  <a:lnTo>
                    <a:pt x="11964" y="998350"/>
                  </a:lnTo>
                  <a:lnTo>
                    <a:pt x="5365" y="951323"/>
                  </a:lnTo>
                  <a:lnTo>
                    <a:pt x="1353" y="903514"/>
                  </a:lnTo>
                  <a:lnTo>
                    <a:pt x="0" y="854994"/>
                  </a:lnTo>
                  <a:lnTo>
                    <a:pt x="1353" y="806477"/>
                  </a:lnTo>
                  <a:lnTo>
                    <a:pt x="5365" y="758670"/>
                  </a:lnTo>
                  <a:lnTo>
                    <a:pt x="11964" y="711645"/>
                  </a:lnTo>
                  <a:lnTo>
                    <a:pt x="21078" y="665475"/>
                  </a:lnTo>
                  <a:lnTo>
                    <a:pt x="32633" y="620231"/>
                  </a:lnTo>
                  <a:lnTo>
                    <a:pt x="46559" y="575986"/>
                  </a:lnTo>
                  <a:lnTo>
                    <a:pt x="62783" y="532811"/>
                  </a:lnTo>
                  <a:lnTo>
                    <a:pt x="81232" y="490780"/>
                  </a:lnTo>
                  <a:lnTo>
                    <a:pt x="101835" y="449964"/>
                  </a:lnTo>
                  <a:lnTo>
                    <a:pt x="124520" y="410435"/>
                  </a:lnTo>
                  <a:lnTo>
                    <a:pt x="149214" y="372266"/>
                  </a:lnTo>
                  <a:lnTo>
                    <a:pt x="175845" y="335529"/>
                  </a:lnTo>
                  <a:lnTo>
                    <a:pt x="204340" y="300295"/>
                  </a:lnTo>
                  <a:lnTo>
                    <a:pt x="234629" y="266638"/>
                  </a:lnTo>
                  <a:lnTo>
                    <a:pt x="266637" y="234629"/>
                  </a:lnTo>
                  <a:lnTo>
                    <a:pt x="300295" y="204341"/>
                  </a:lnTo>
                  <a:lnTo>
                    <a:pt x="335528" y="175845"/>
                  </a:lnTo>
                  <a:lnTo>
                    <a:pt x="372265" y="149214"/>
                  </a:lnTo>
                  <a:lnTo>
                    <a:pt x="410435" y="124521"/>
                  </a:lnTo>
                  <a:lnTo>
                    <a:pt x="449963" y="101836"/>
                  </a:lnTo>
                  <a:lnTo>
                    <a:pt x="490780" y="81233"/>
                  </a:lnTo>
                  <a:lnTo>
                    <a:pt x="532811" y="62783"/>
                  </a:lnTo>
                  <a:lnTo>
                    <a:pt x="575986" y="46559"/>
                  </a:lnTo>
                  <a:lnTo>
                    <a:pt x="620231" y="32634"/>
                  </a:lnTo>
                  <a:lnTo>
                    <a:pt x="665476" y="21078"/>
                  </a:lnTo>
                  <a:lnTo>
                    <a:pt x="711647" y="11964"/>
                  </a:lnTo>
                  <a:lnTo>
                    <a:pt x="758672" y="5365"/>
                  </a:lnTo>
                  <a:lnTo>
                    <a:pt x="806479" y="1353"/>
                  </a:lnTo>
                  <a:lnTo>
                    <a:pt x="854997" y="0"/>
                  </a:lnTo>
                  <a:lnTo>
                    <a:pt x="903514" y="1353"/>
                  </a:lnTo>
                  <a:lnTo>
                    <a:pt x="951322" y="5365"/>
                  </a:lnTo>
                  <a:lnTo>
                    <a:pt x="998347" y="11964"/>
                  </a:lnTo>
                  <a:lnTo>
                    <a:pt x="1044517" y="21078"/>
                  </a:lnTo>
                  <a:lnTo>
                    <a:pt x="1089761" y="32634"/>
                  </a:lnTo>
                  <a:lnTo>
                    <a:pt x="1134007" y="46559"/>
                  </a:lnTo>
                  <a:lnTo>
                    <a:pt x="1177182" y="62783"/>
                  </a:lnTo>
                  <a:lnTo>
                    <a:pt x="1219213" y="81233"/>
                  </a:lnTo>
                  <a:lnTo>
                    <a:pt x="1260029" y="101836"/>
                  </a:lnTo>
                  <a:lnTo>
                    <a:pt x="1299558" y="124521"/>
                  </a:lnTo>
                  <a:lnTo>
                    <a:pt x="1337727" y="149214"/>
                  </a:lnTo>
                  <a:lnTo>
                    <a:pt x="1374465" y="175845"/>
                  </a:lnTo>
                  <a:lnTo>
                    <a:pt x="1409698" y="204341"/>
                  </a:lnTo>
                  <a:lnTo>
                    <a:pt x="1443355" y="234629"/>
                  </a:lnTo>
                  <a:lnTo>
                    <a:pt x="1475364" y="266638"/>
                  </a:lnTo>
                  <a:lnTo>
                    <a:pt x="1505653" y="300295"/>
                  </a:lnTo>
                  <a:lnTo>
                    <a:pt x="1534149" y="335529"/>
                  </a:lnTo>
                  <a:lnTo>
                    <a:pt x="1560779" y="372266"/>
                  </a:lnTo>
                  <a:lnTo>
                    <a:pt x="1585473" y="410435"/>
                  </a:lnTo>
                  <a:lnTo>
                    <a:pt x="1608158" y="449964"/>
                  </a:lnTo>
                  <a:lnTo>
                    <a:pt x="1628761" y="490780"/>
                  </a:lnTo>
                  <a:lnTo>
                    <a:pt x="1647211" y="532811"/>
                  </a:lnTo>
                  <a:lnTo>
                    <a:pt x="1663435" y="575986"/>
                  </a:lnTo>
                  <a:lnTo>
                    <a:pt x="1677360" y="620231"/>
                  </a:lnTo>
                  <a:lnTo>
                    <a:pt x="1688916" y="665475"/>
                  </a:lnTo>
                  <a:lnTo>
                    <a:pt x="1698030" y="711645"/>
                  </a:lnTo>
                  <a:lnTo>
                    <a:pt x="1704629" y="758670"/>
                  </a:lnTo>
                  <a:lnTo>
                    <a:pt x="1708641" y="806477"/>
                  </a:lnTo>
                  <a:lnTo>
                    <a:pt x="1709995" y="854994"/>
                  </a:lnTo>
                  <a:lnTo>
                    <a:pt x="1708641" y="903514"/>
                  </a:lnTo>
                  <a:lnTo>
                    <a:pt x="1704629" y="951323"/>
                  </a:lnTo>
                  <a:lnTo>
                    <a:pt x="1698030" y="998350"/>
                  </a:lnTo>
                  <a:lnTo>
                    <a:pt x="1688916" y="1044523"/>
                  </a:lnTo>
                  <a:lnTo>
                    <a:pt x="1677360" y="1089768"/>
                  </a:lnTo>
                  <a:lnTo>
                    <a:pt x="1663435" y="1134014"/>
                  </a:lnTo>
                  <a:lnTo>
                    <a:pt x="1647211" y="1177189"/>
                  </a:lnTo>
                  <a:lnTo>
                    <a:pt x="1628761" y="1219221"/>
                  </a:lnTo>
                  <a:lnTo>
                    <a:pt x="1608158" y="1260038"/>
                  </a:lnTo>
                  <a:lnTo>
                    <a:pt x="1585473" y="1299566"/>
                  </a:lnTo>
                  <a:lnTo>
                    <a:pt x="1560779" y="1337735"/>
                  </a:lnTo>
                  <a:lnTo>
                    <a:pt x="1534149" y="1374472"/>
                  </a:lnTo>
                  <a:lnTo>
                    <a:pt x="1505653" y="1409705"/>
                  </a:lnTo>
                  <a:lnTo>
                    <a:pt x="1475364" y="1443362"/>
                  </a:lnTo>
                  <a:lnTo>
                    <a:pt x="1443355" y="1475370"/>
                  </a:lnTo>
                  <a:lnTo>
                    <a:pt x="1409698" y="1505657"/>
                  </a:lnTo>
                  <a:lnTo>
                    <a:pt x="1374465" y="1534152"/>
                  </a:lnTo>
                  <a:lnTo>
                    <a:pt x="1337727" y="1560782"/>
                  </a:lnTo>
                  <a:lnTo>
                    <a:pt x="1299558" y="1585474"/>
                  </a:lnTo>
                  <a:lnTo>
                    <a:pt x="1260029" y="1608158"/>
                  </a:lnTo>
                  <a:lnTo>
                    <a:pt x="1219213" y="1628760"/>
                  </a:lnTo>
                  <a:lnTo>
                    <a:pt x="1177182" y="1647209"/>
                  </a:lnTo>
                  <a:lnTo>
                    <a:pt x="1134007" y="1663432"/>
                  </a:lnTo>
                  <a:lnTo>
                    <a:pt x="1089761" y="1677357"/>
                  </a:lnTo>
                  <a:lnTo>
                    <a:pt x="1044517" y="1688912"/>
                  </a:lnTo>
                  <a:lnTo>
                    <a:pt x="998347" y="1698025"/>
                  </a:lnTo>
                  <a:lnTo>
                    <a:pt x="951322" y="1704623"/>
                  </a:lnTo>
                  <a:lnTo>
                    <a:pt x="903514" y="1708635"/>
                  </a:lnTo>
                  <a:lnTo>
                    <a:pt x="854997" y="1709988"/>
                  </a:lnTo>
                  <a:close/>
                </a:path>
              </a:pathLst>
            </a:custGeom>
            <a:solidFill>
              <a:srgbClr val="000000"/>
            </a:solidFill>
          </p:spPr>
          <p:txBody>
            <a:bodyPr wrap="square" lIns="0" tIns="0" rIns="0" bIns="0" rtlCol="0"/>
            <a:lstStyle/>
            <a:p>
              <a:endParaRPr/>
            </a:p>
          </p:txBody>
        </p:sp>
        <p:sp>
          <p:nvSpPr>
            <p:cNvPr id="9" name="object 9"/>
            <p:cNvSpPr/>
            <p:nvPr/>
          </p:nvSpPr>
          <p:spPr>
            <a:xfrm>
              <a:off x="2180039" y="7144300"/>
              <a:ext cx="874394" cy="980440"/>
            </a:xfrm>
            <a:custGeom>
              <a:avLst/>
              <a:gdLst/>
              <a:ahLst/>
              <a:cxnLst/>
              <a:rect l="l" t="t" r="r" b="b"/>
              <a:pathLst>
                <a:path w="874394" h="980440">
                  <a:moveTo>
                    <a:pt x="347412" y="282307"/>
                  </a:moveTo>
                  <a:lnTo>
                    <a:pt x="337970" y="282307"/>
                  </a:lnTo>
                  <a:lnTo>
                    <a:pt x="333718" y="282130"/>
                  </a:lnTo>
                  <a:lnTo>
                    <a:pt x="293655" y="273523"/>
                  </a:lnTo>
                  <a:lnTo>
                    <a:pt x="257720" y="253765"/>
                  </a:lnTo>
                  <a:lnTo>
                    <a:pt x="228991" y="224546"/>
                  </a:lnTo>
                  <a:lnTo>
                    <a:pt x="209901" y="188435"/>
                  </a:lnTo>
                  <a:lnTo>
                    <a:pt x="201989" y="149084"/>
                  </a:lnTo>
                  <a:lnTo>
                    <a:pt x="201918" y="134199"/>
                  </a:lnTo>
                  <a:lnTo>
                    <a:pt x="202439" y="127214"/>
                  </a:lnTo>
                  <a:lnTo>
                    <a:pt x="212743" y="86575"/>
                  </a:lnTo>
                  <a:lnTo>
                    <a:pt x="234521" y="50749"/>
                  </a:lnTo>
                  <a:lnTo>
                    <a:pt x="265858" y="22896"/>
                  </a:lnTo>
                  <a:lnTo>
                    <a:pt x="303989" y="5465"/>
                  </a:lnTo>
                  <a:lnTo>
                    <a:pt x="339352" y="0"/>
                  </a:lnTo>
                  <a:lnTo>
                    <a:pt x="345557" y="0"/>
                  </a:lnTo>
                  <a:lnTo>
                    <a:pt x="386899" y="6973"/>
                  </a:lnTo>
                  <a:lnTo>
                    <a:pt x="424371" y="25779"/>
                  </a:lnTo>
                  <a:lnTo>
                    <a:pt x="448463" y="47340"/>
                  </a:lnTo>
                  <a:lnTo>
                    <a:pt x="338977" y="47340"/>
                  </a:lnTo>
                  <a:lnTo>
                    <a:pt x="332754" y="47802"/>
                  </a:lnTo>
                  <a:lnTo>
                    <a:pt x="286639" y="65906"/>
                  </a:lnTo>
                  <a:lnTo>
                    <a:pt x="258772" y="99214"/>
                  </a:lnTo>
                  <a:lnTo>
                    <a:pt x="249152" y="134199"/>
                  </a:lnTo>
                  <a:lnTo>
                    <a:pt x="249208" y="149084"/>
                  </a:lnTo>
                  <a:lnTo>
                    <a:pt x="249610" y="153177"/>
                  </a:lnTo>
                  <a:lnTo>
                    <a:pt x="249668" y="153761"/>
                  </a:lnTo>
                  <a:lnTo>
                    <a:pt x="252054" y="165817"/>
                  </a:lnTo>
                  <a:lnTo>
                    <a:pt x="253823" y="171671"/>
                  </a:lnTo>
                  <a:lnTo>
                    <a:pt x="258505" y="183034"/>
                  </a:lnTo>
                  <a:lnTo>
                    <a:pt x="261295" y="188282"/>
                  </a:lnTo>
                  <a:lnTo>
                    <a:pt x="261376" y="188435"/>
                  </a:lnTo>
                  <a:lnTo>
                    <a:pt x="295595" y="222909"/>
                  </a:lnTo>
                  <a:lnTo>
                    <a:pt x="336263" y="235515"/>
                  </a:lnTo>
                  <a:lnTo>
                    <a:pt x="447368" y="235515"/>
                  </a:lnTo>
                  <a:lnTo>
                    <a:pt x="444635" y="238506"/>
                  </a:lnTo>
                  <a:lnTo>
                    <a:pt x="412427" y="263646"/>
                  </a:lnTo>
                  <a:lnTo>
                    <a:pt x="374441" y="278612"/>
                  </a:lnTo>
                  <a:lnTo>
                    <a:pt x="354221" y="281872"/>
                  </a:lnTo>
                  <a:lnTo>
                    <a:pt x="347412" y="282307"/>
                  </a:lnTo>
                  <a:close/>
                </a:path>
                <a:path w="874394" h="980440">
                  <a:moveTo>
                    <a:pt x="447368" y="235515"/>
                  </a:moveTo>
                  <a:lnTo>
                    <a:pt x="349570" y="235515"/>
                  </a:lnTo>
                  <a:lnTo>
                    <a:pt x="354644" y="235058"/>
                  </a:lnTo>
                  <a:lnTo>
                    <a:pt x="366716" y="232761"/>
                  </a:lnTo>
                  <a:lnTo>
                    <a:pt x="404463" y="213062"/>
                  </a:lnTo>
                  <a:lnTo>
                    <a:pt x="431941" y="173007"/>
                  </a:lnTo>
                  <a:lnTo>
                    <a:pt x="437145" y="142940"/>
                  </a:lnTo>
                  <a:lnTo>
                    <a:pt x="437239" y="136796"/>
                  </a:lnTo>
                  <a:lnTo>
                    <a:pt x="425554" y="95854"/>
                  </a:lnTo>
                  <a:lnTo>
                    <a:pt x="391861" y="60864"/>
                  </a:lnTo>
                  <a:lnTo>
                    <a:pt x="351389" y="47642"/>
                  </a:lnTo>
                  <a:lnTo>
                    <a:pt x="338977" y="47340"/>
                  </a:lnTo>
                  <a:lnTo>
                    <a:pt x="448463" y="47340"/>
                  </a:lnTo>
                  <a:lnTo>
                    <a:pt x="472494" y="84842"/>
                  </a:lnTo>
                  <a:lnTo>
                    <a:pt x="483340" y="125358"/>
                  </a:lnTo>
                  <a:lnTo>
                    <a:pt x="483954" y="132336"/>
                  </a:lnTo>
                  <a:lnTo>
                    <a:pt x="483949" y="149084"/>
                  </a:lnTo>
                  <a:lnTo>
                    <a:pt x="483664" y="153177"/>
                  </a:lnTo>
                  <a:lnTo>
                    <a:pt x="482864" y="159952"/>
                  </a:lnTo>
                  <a:lnTo>
                    <a:pt x="481739" y="166681"/>
                  </a:lnTo>
                  <a:lnTo>
                    <a:pt x="480368" y="173007"/>
                  </a:lnTo>
                  <a:lnTo>
                    <a:pt x="480291" y="173364"/>
                  </a:lnTo>
                  <a:lnTo>
                    <a:pt x="465102" y="211277"/>
                  </a:lnTo>
                  <a:lnTo>
                    <a:pt x="449237" y="233470"/>
                  </a:lnTo>
                  <a:lnTo>
                    <a:pt x="447368" y="235515"/>
                  </a:lnTo>
                  <a:close/>
                </a:path>
                <a:path w="874394" h="980440">
                  <a:moveTo>
                    <a:pt x="644405" y="581622"/>
                  </a:moveTo>
                  <a:lnTo>
                    <a:pt x="578447" y="581622"/>
                  </a:lnTo>
                  <a:lnTo>
                    <a:pt x="800906" y="359007"/>
                  </a:lnTo>
                  <a:lnTo>
                    <a:pt x="709075" y="359007"/>
                  </a:lnTo>
                  <a:lnTo>
                    <a:pt x="688820" y="338753"/>
                  </a:lnTo>
                  <a:lnTo>
                    <a:pt x="688820" y="332560"/>
                  </a:lnTo>
                  <a:lnTo>
                    <a:pt x="689350" y="329896"/>
                  </a:lnTo>
                  <a:lnTo>
                    <a:pt x="689413" y="329580"/>
                  </a:lnTo>
                  <a:lnTo>
                    <a:pt x="709169" y="312286"/>
                  </a:lnTo>
                  <a:lnTo>
                    <a:pt x="847591" y="312286"/>
                  </a:lnTo>
                  <a:lnTo>
                    <a:pt x="851229" y="313203"/>
                  </a:lnTo>
                  <a:lnTo>
                    <a:pt x="858035" y="316910"/>
                  </a:lnTo>
                  <a:lnTo>
                    <a:pt x="860778" y="319469"/>
                  </a:lnTo>
                  <a:lnTo>
                    <a:pt x="862864" y="322735"/>
                  </a:lnTo>
                  <a:lnTo>
                    <a:pt x="870052" y="327367"/>
                  </a:lnTo>
                  <a:lnTo>
                    <a:pt x="873737" y="333958"/>
                  </a:lnTo>
                  <a:lnTo>
                    <a:pt x="873838" y="338753"/>
                  </a:lnTo>
                  <a:lnTo>
                    <a:pt x="873917" y="398860"/>
                  </a:lnTo>
                  <a:lnTo>
                    <a:pt x="827215" y="398860"/>
                  </a:lnTo>
                  <a:lnTo>
                    <a:pt x="644405" y="581622"/>
                  </a:lnTo>
                  <a:close/>
                </a:path>
                <a:path w="874394" h="980440">
                  <a:moveTo>
                    <a:pt x="442588" y="329896"/>
                  </a:moveTo>
                  <a:lnTo>
                    <a:pt x="246704" y="329896"/>
                  </a:lnTo>
                  <a:lnTo>
                    <a:pt x="294574" y="329740"/>
                  </a:lnTo>
                  <a:lnTo>
                    <a:pt x="438177" y="329740"/>
                  </a:lnTo>
                  <a:lnTo>
                    <a:pt x="442588" y="329896"/>
                  </a:lnTo>
                  <a:close/>
                </a:path>
                <a:path w="874394" h="980440">
                  <a:moveTo>
                    <a:pt x="154640" y="516395"/>
                  </a:moveTo>
                  <a:lnTo>
                    <a:pt x="107686" y="516395"/>
                  </a:lnTo>
                  <a:lnTo>
                    <a:pt x="107686" y="513125"/>
                  </a:lnTo>
                  <a:lnTo>
                    <a:pt x="107550" y="510946"/>
                  </a:lnTo>
                  <a:lnTo>
                    <a:pt x="107549" y="510353"/>
                  </a:lnTo>
                  <a:lnTo>
                    <a:pt x="107686" y="508300"/>
                  </a:lnTo>
                  <a:lnTo>
                    <a:pt x="107751" y="490691"/>
                  </a:lnTo>
                  <a:lnTo>
                    <a:pt x="108263" y="475555"/>
                  </a:lnTo>
                  <a:lnTo>
                    <a:pt x="109344" y="459223"/>
                  </a:lnTo>
                  <a:lnTo>
                    <a:pt x="110955" y="442916"/>
                  </a:lnTo>
                  <a:lnTo>
                    <a:pt x="112276" y="436075"/>
                  </a:lnTo>
                  <a:lnTo>
                    <a:pt x="112390" y="435484"/>
                  </a:lnTo>
                  <a:lnTo>
                    <a:pt x="131881" y="391539"/>
                  </a:lnTo>
                  <a:lnTo>
                    <a:pt x="164797" y="357065"/>
                  </a:lnTo>
                  <a:lnTo>
                    <a:pt x="207386" y="335664"/>
                  </a:lnTo>
                  <a:lnTo>
                    <a:pt x="239439" y="329896"/>
                  </a:lnTo>
                  <a:lnTo>
                    <a:pt x="444012" y="329896"/>
                  </a:lnTo>
                  <a:lnTo>
                    <a:pt x="485179" y="338328"/>
                  </a:lnTo>
                  <a:lnTo>
                    <a:pt x="521264" y="357843"/>
                  </a:lnTo>
                  <a:lnTo>
                    <a:pt x="541871" y="376673"/>
                  </a:lnTo>
                  <a:lnTo>
                    <a:pt x="243556" y="376673"/>
                  </a:lnTo>
                  <a:lnTo>
                    <a:pt x="238613" y="377102"/>
                  </a:lnTo>
                  <a:lnTo>
                    <a:pt x="237929" y="377102"/>
                  </a:lnTo>
                  <a:lnTo>
                    <a:pt x="225041" y="379533"/>
                  </a:lnTo>
                  <a:lnTo>
                    <a:pt x="186683" y="399771"/>
                  </a:lnTo>
                  <a:lnTo>
                    <a:pt x="159288" y="440970"/>
                  </a:lnTo>
                  <a:lnTo>
                    <a:pt x="154629" y="465455"/>
                  </a:lnTo>
                  <a:lnTo>
                    <a:pt x="154640" y="516395"/>
                  </a:lnTo>
                  <a:close/>
                </a:path>
                <a:path w="874394" h="980440">
                  <a:moveTo>
                    <a:pt x="518201" y="707875"/>
                  </a:moveTo>
                  <a:lnTo>
                    <a:pt x="452194" y="707875"/>
                  </a:lnTo>
                  <a:lnTo>
                    <a:pt x="530810" y="629259"/>
                  </a:lnTo>
                  <a:lnTo>
                    <a:pt x="530833" y="465455"/>
                  </a:lnTo>
                  <a:lnTo>
                    <a:pt x="517041" y="421134"/>
                  </a:lnTo>
                  <a:lnTo>
                    <a:pt x="482401" y="388279"/>
                  </a:lnTo>
                  <a:lnTo>
                    <a:pt x="440888" y="377102"/>
                  </a:lnTo>
                  <a:lnTo>
                    <a:pt x="431532" y="376673"/>
                  </a:lnTo>
                  <a:lnTo>
                    <a:pt x="541871" y="376673"/>
                  </a:lnTo>
                  <a:lnTo>
                    <a:pt x="564349" y="410327"/>
                  </a:lnTo>
                  <a:lnTo>
                    <a:pt x="576461" y="449522"/>
                  </a:lnTo>
                  <a:lnTo>
                    <a:pt x="578135" y="516862"/>
                  </a:lnTo>
                  <a:lnTo>
                    <a:pt x="578447" y="516862"/>
                  </a:lnTo>
                  <a:lnTo>
                    <a:pt x="578447" y="581622"/>
                  </a:lnTo>
                  <a:lnTo>
                    <a:pt x="644405" y="581622"/>
                  </a:lnTo>
                  <a:lnTo>
                    <a:pt x="518201" y="707875"/>
                  </a:lnTo>
                  <a:close/>
                </a:path>
                <a:path w="874394" h="980440">
                  <a:moveTo>
                    <a:pt x="853662" y="510946"/>
                  </a:moveTo>
                  <a:lnTo>
                    <a:pt x="847470" y="510946"/>
                  </a:lnTo>
                  <a:lnTo>
                    <a:pt x="844490" y="510353"/>
                  </a:lnTo>
                  <a:lnTo>
                    <a:pt x="827215" y="490691"/>
                  </a:lnTo>
                  <a:lnTo>
                    <a:pt x="827215" y="398860"/>
                  </a:lnTo>
                  <a:lnTo>
                    <a:pt x="873917" y="398860"/>
                  </a:lnTo>
                  <a:lnTo>
                    <a:pt x="873917" y="490691"/>
                  </a:lnTo>
                  <a:lnTo>
                    <a:pt x="853662" y="510946"/>
                  </a:lnTo>
                  <a:close/>
                </a:path>
                <a:path w="874394" h="980440">
                  <a:moveTo>
                    <a:pt x="26547" y="980329"/>
                  </a:moveTo>
                  <a:lnTo>
                    <a:pt x="20283" y="980329"/>
                  </a:lnTo>
                  <a:lnTo>
                    <a:pt x="17302" y="979729"/>
                  </a:lnTo>
                  <a:lnTo>
                    <a:pt x="0" y="953906"/>
                  </a:lnTo>
                  <a:lnTo>
                    <a:pt x="584" y="950922"/>
                  </a:lnTo>
                  <a:lnTo>
                    <a:pt x="2941" y="945185"/>
                  </a:lnTo>
                  <a:lnTo>
                    <a:pt x="4623" y="942652"/>
                  </a:lnTo>
                  <a:lnTo>
                    <a:pt x="106441" y="840821"/>
                  </a:lnTo>
                  <a:lnTo>
                    <a:pt x="106441" y="796142"/>
                  </a:lnTo>
                  <a:lnTo>
                    <a:pt x="107686" y="796142"/>
                  </a:lnTo>
                  <a:lnTo>
                    <a:pt x="107561" y="604833"/>
                  </a:lnTo>
                  <a:lnTo>
                    <a:pt x="107198" y="600839"/>
                  </a:lnTo>
                  <a:lnTo>
                    <a:pt x="106441" y="596878"/>
                  </a:lnTo>
                  <a:lnTo>
                    <a:pt x="106441" y="515772"/>
                  </a:lnTo>
                  <a:lnTo>
                    <a:pt x="106872" y="515948"/>
                  </a:lnTo>
                  <a:lnTo>
                    <a:pt x="107287" y="516155"/>
                  </a:lnTo>
                  <a:lnTo>
                    <a:pt x="107686" y="516395"/>
                  </a:lnTo>
                  <a:lnTo>
                    <a:pt x="154640" y="516395"/>
                  </a:lnTo>
                  <a:lnTo>
                    <a:pt x="154700" y="792562"/>
                  </a:lnTo>
                  <a:lnTo>
                    <a:pt x="220865" y="792562"/>
                  </a:lnTo>
                  <a:lnTo>
                    <a:pt x="37779" y="975652"/>
                  </a:lnTo>
                  <a:lnTo>
                    <a:pt x="35253" y="977346"/>
                  </a:lnTo>
                  <a:lnTo>
                    <a:pt x="29529" y="979729"/>
                  </a:lnTo>
                  <a:lnTo>
                    <a:pt x="26547" y="980329"/>
                  </a:lnTo>
                  <a:close/>
                </a:path>
                <a:path w="874394" h="980440">
                  <a:moveTo>
                    <a:pt x="578447" y="516862"/>
                  </a:moveTo>
                  <a:lnTo>
                    <a:pt x="578135" y="516862"/>
                  </a:lnTo>
                  <a:lnTo>
                    <a:pt x="578447" y="516550"/>
                  </a:lnTo>
                  <a:lnTo>
                    <a:pt x="578447" y="516862"/>
                  </a:lnTo>
                  <a:close/>
                </a:path>
                <a:path w="874394" h="980440">
                  <a:moveTo>
                    <a:pt x="220865" y="792562"/>
                  </a:moveTo>
                  <a:lnTo>
                    <a:pt x="154700" y="792562"/>
                  </a:lnTo>
                  <a:lnTo>
                    <a:pt x="332284" y="614991"/>
                  </a:lnTo>
                  <a:lnTo>
                    <a:pt x="344379" y="609736"/>
                  </a:lnTo>
                  <a:lnTo>
                    <a:pt x="350070" y="609736"/>
                  </a:lnTo>
                  <a:lnTo>
                    <a:pt x="368753" y="624277"/>
                  </a:lnTo>
                  <a:lnTo>
                    <a:pt x="411912" y="667555"/>
                  </a:lnTo>
                  <a:lnTo>
                    <a:pt x="345868" y="667555"/>
                  </a:lnTo>
                  <a:lnTo>
                    <a:pt x="220865" y="792562"/>
                  </a:lnTo>
                  <a:close/>
                </a:path>
                <a:path w="874394" h="980440">
                  <a:moveTo>
                    <a:pt x="453456" y="764070"/>
                  </a:moveTo>
                  <a:lnTo>
                    <a:pt x="450902" y="764070"/>
                  </a:lnTo>
                  <a:lnTo>
                    <a:pt x="447238" y="763489"/>
                  </a:lnTo>
                  <a:lnTo>
                    <a:pt x="432424" y="751775"/>
                  </a:lnTo>
                  <a:lnTo>
                    <a:pt x="429841" y="750724"/>
                  </a:lnTo>
                  <a:lnTo>
                    <a:pt x="427557" y="749220"/>
                  </a:lnTo>
                  <a:lnTo>
                    <a:pt x="425574" y="747260"/>
                  </a:lnTo>
                  <a:lnTo>
                    <a:pt x="345868" y="667555"/>
                  </a:lnTo>
                  <a:lnTo>
                    <a:pt x="411912" y="667555"/>
                  </a:lnTo>
                  <a:lnTo>
                    <a:pt x="452194" y="707875"/>
                  </a:lnTo>
                  <a:lnTo>
                    <a:pt x="518201" y="707875"/>
                  </a:lnTo>
                  <a:lnTo>
                    <a:pt x="467433" y="758646"/>
                  </a:lnTo>
                  <a:lnTo>
                    <a:pt x="456243" y="763841"/>
                  </a:lnTo>
                  <a:lnTo>
                    <a:pt x="453456" y="76407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3" cstate="print"/>
          <a:stretch>
            <a:fillRect/>
          </a:stretch>
        </p:blipFill>
        <p:spPr>
          <a:xfrm>
            <a:off x="13026268" y="392829"/>
            <a:ext cx="1059118" cy="1268845"/>
          </a:xfrm>
          <a:prstGeom prst="rect">
            <a:avLst/>
          </a:prstGeom>
        </p:spPr>
      </p:pic>
      <p:pic>
        <p:nvPicPr>
          <p:cNvPr id="11" name="object 11"/>
          <p:cNvPicPr/>
          <p:nvPr/>
        </p:nvPicPr>
        <p:blipFill>
          <a:blip r:embed="rId4" cstate="print"/>
          <a:stretch>
            <a:fillRect/>
          </a:stretch>
        </p:blipFill>
        <p:spPr>
          <a:xfrm>
            <a:off x="15973105" y="392829"/>
            <a:ext cx="1289818" cy="1268845"/>
          </a:xfrm>
          <a:prstGeom prst="rect">
            <a:avLst/>
          </a:prstGeom>
        </p:spPr>
      </p:pic>
      <p:pic>
        <p:nvPicPr>
          <p:cNvPr id="12" name="object 12"/>
          <p:cNvPicPr/>
          <p:nvPr/>
        </p:nvPicPr>
        <p:blipFill>
          <a:blip r:embed="rId5" cstate="print"/>
          <a:stretch>
            <a:fillRect/>
          </a:stretch>
        </p:blipFill>
        <p:spPr>
          <a:xfrm>
            <a:off x="14404573" y="392832"/>
            <a:ext cx="1247872" cy="1268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94402D6-6F3A-E824-454A-C7DF17C9C184}"/>
              </a:ext>
            </a:extLst>
          </p:cNvPr>
          <p:cNvSpPr>
            <a:spLocks noGrp="1"/>
          </p:cNvSpPr>
          <p:nvPr>
            <p:ph type="subTitle" idx="4"/>
          </p:nvPr>
        </p:nvSpPr>
        <p:spPr>
          <a:xfrm>
            <a:off x="2438400" y="1866900"/>
            <a:ext cx="14630400" cy="7755969"/>
          </a:xfrm>
          <a:solidFill>
            <a:schemeClr val="bg2">
              <a:alpha val="66000"/>
            </a:schemeClr>
          </a:solidFill>
        </p:spPr>
        <p:txBody>
          <a:bodyPr/>
          <a:lstStyle/>
          <a:p>
            <a:pPr algn="ctr"/>
            <a:r>
              <a:rPr lang="es-ES" sz="3200" b="1" dirty="0"/>
              <a:t>CONCLUSIÓN: </a:t>
            </a:r>
          </a:p>
          <a:p>
            <a:pPr algn="just"/>
            <a:endParaRPr lang="es-ES" sz="2400" dirty="0"/>
          </a:p>
          <a:p>
            <a:pPr algn="just"/>
            <a:r>
              <a:rPr lang="es-ES" sz="2800" dirty="0"/>
              <a:t>El trabajo legislativo debe transitar de la voluntad política al análisis profesional. El plan concluye con la entrega de investigaciones, opiniones técnicas y notas estratégicas que sirven de base para dictámenes más robustos.</a:t>
            </a:r>
          </a:p>
          <a:p>
            <a:pPr algn="just"/>
            <a:endParaRPr lang="es-ES" sz="2800" dirty="0"/>
          </a:p>
          <a:p>
            <a:pPr algn="just"/>
            <a:r>
              <a:rPr lang="es-ES" sz="2800" dirty="0"/>
              <a:t>Establecer vínculos sólidos con universidades y centros de investigación, asegurando que el conocimiento académico informe directamente el proceso de creación de leyes.</a:t>
            </a:r>
          </a:p>
          <a:p>
            <a:pPr algn="just"/>
            <a:endParaRPr lang="es-ES" sz="2800" dirty="0"/>
          </a:p>
          <a:p>
            <a:pPr algn="just"/>
            <a:r>
              <a:rPr lang="es-ES" sz="2800" dirty="0"/>
              <a:t>Fortalecer el sentido de pertenencia y transparencia a través de la difusión de la historia y funciones parlamentarias, utilizando herramientas como la revista institucional para acercar el Congreso a la ciudadanía.</a:t>
            </a:r>
          </a:p>
          <a:p>
            <a:pPr algn="just"/>
            <a:endParaRPr lang="es-ES" sz="2800" dirty="0"/>
          </a:p>
          <a:p>
            <a:pPr algn="just"/>
            <a:r>
              <a:rPr lang="es-ES" sz="2800" dirty="0"/>
              <a:t>El Instituto de Investigaciones Legislativas, se define como una institución de excelencia indispensable para que la III Legislatura del Congreso de la Ciudad de México, cumpla con su responsabilidad social de legislar con profesionalismo y sentido humano.</a:t>
            </a:r>
          </a:p>
          <a:p>
            <a:pPr algn="just"/>
            <a:endParaRPr lang="es-ES" sz="2800" dirty="0"/>
          </a:p>
          <a:p>
            <a:endParaRPr lang="es-ES" sz="2800" dirty="0"/>
          </a:p>
        </p:txBody>
      </p:sp>
    </p:spTree>
    <p:extLst>
      <p:ext uri="{BB962C8B-B14F-4D97-AF65-F5344CB8AC3E}">
        <p14:creationId xmlns:p14="http://schemas.microsoft.com/office/powerpoint/2010/main" val="94044411"/>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object 2"/>
          <p:cNvGrpSpPr/>
          <p:nvPr/>
        </p:nvGrpSpPr>
        <p:grpSpPr>
          <a:xfrm>
            <a:off x="-8255" y="190500"/>
            <a:ext cx="18296255" cy="10830560"/>
            <a:chOff x="-7902" y="0"/>
            <a:chExt cx="18296255" cy="10297160"/>
          </a:xfrm>
        </p:grpSpPr>
        <p:pic>
          <p:nvPicPr>
            <p:cNvPr id="3" name="object 3"/>
            <p:cNvPicPr/>
            <p:nvPr/>
          </p:nvPicPr>
          <p:blipFill>
            <a:blip r:embed="rId2" cstate="print"/>
            <a:stretch>
              <a:fillRect/>
            </a:stretch>
          </p:blipFill>
          <p:spPr>
            <a:xfrm>
              <a:off x="-7902" y="6412798"/>
              <a:ext cx="7414657" cy="3884086"/>
            </a:xfrm>
            <a:prstGeom prst="rect">
              <a:avLst/>
            </a:prstGeom>
          </p:spPr>
        </p:pic>
        <p:pic>
          <p:nvPicPr>
            <p:cNvPr id="4" name="object 4"/>
            <p:cNvPicPr/>
            <p:nvPr/>
          </p:nvPicPr>
          <p:blipFill>
            <a:blip r:embed="rId3" cstate="print"/>
            <a:stretch>
              <a:fillRect/>
            </a:stretch>
          </p:blipFill>
          <p:spPr>
            <a:xfrm>
              <a:off x="7141951" y="4166188"/>
              <a:ext cx="9203252" cy="6120810"/>
            </a:xfrm>
            <a:prstGeom prst="rect">
              <a:avLst/>
            </a:prstGeom>
          </p:spPr>
        </p:pic>
        <p:pic>
          <p:nvPicPr>
            <p:cNvPr id="5" name="object 5"/>
            <p:cNvPicPr/>
            <p:nvPr/>
          </p:nvPicPr>
          <p:blipFill>
            <a:blip r:embed="rId4" cstate="print"/>
            <a:stretch>
              <a:fillRect/>
            </a:stretch>
          </p:blipFill>
          <p:spPr>
            <a:xfrm>
              <a:off x="14509972" y="0"/>
              <a:ext cx="3778026" cy="7969605"/>
            </a:xfrm>
            <a:prstGeom prst="rect">
              <a:avLst/>
            </a:prstGeom>
          </p:spPr>
        </p:pic>
        <p:pic>
          <p:nvPicPr>
            <p:cNvPr id="6" name="object 6"/>
            <p:cNvPicPr/>
            <p:nvPr/>
          </p:nvPicPr>
          <p:blipFill>
            <a:blip r:embed="rId5" cstate="print"/>
            <a:stretch>
              <a:fillRect/>
            </a:stretch>
          </p:blipFill>
          <p:spPr>
            <a:xfrm>
              <a:off x="15700162" y="8363498"/>
              <a:ext cx="2587837" cy="1923501"/>
            </a:xfrm>
            <a:prstGeom prst="rect">
              <a:avLst/>
            </a:prstGeom>
          </p:spPr>
        </p:pic>
        <p:pic>
          <p:nvPicPr>
            <p:cNvPr id="7" name="object 7"/>
            <p:cNvPicPr/>
            <p:nvPr/>
          </p:nvPicPr>
          <p:blipFill>
            <a:blip r:embed="rId6" cstate="print"/>
            <a:stretch>
              <a:fillRect/>
            </a:stretch>
          </p:blipFill>
          <p:spPr>
            <a:xfrm>
              <a:off x="806631" y="8204880"/>
              <a:ext cx="7006067" cy="2082119"/>
            </a:xfrm>
            <a:prstGeom prst="rect">
              <a:avLst/>
            </a:prstGeom>
          </p:spPr>
        </p:pic>
        <p:pic>
          <p:nvPicPr>
            <p:cNvPr id="8" name="object 8"/>
            <p:cNvPicPr/>
            <p:nvPr/>
          </p:nvPicPr>
          <p:blipFill>
            <a:blip r:embed="rId7" cstate="print"/>
            <a:stretch>
              <a:fillRect/>
            </a:stretch>
          </p:blipFill>
          <p:spPr>
            <a:xfrm>
              <a:off x="1036319" y="1362455"/>
              <a:ext cx="5556504" cy="1463039"/>
            </a:xfrm>
            <a:prstGeom prst="rect">
              <a:avLst/>
            </a:prstGeom>
          </p:spPr>
        </p:pic>
      </p:grpSp>
      <p:sp>
        <p:nvSpPr>
          <p:cNvPr id="9" name="object 9"/>
          <p:cNvSpPr txBox="1"/>
          <p:nvPr/>
        </p:nvSpPr>
        <p:spPr>
          <a:xfrm>
            <a:off x="1181500" y="2966996"/>
            <a:ext cx="6971900" cy="893963"/>
          </a:xfrm>
          <a:prstGeom prst="rect">
            <a:avLst/>
          </a:prstGeom>
        </p:spPr>
        <p:txBody>
          <a:bodyPr vert="horz" wrap="square" lIns="0" tIns="12065" rIns="0" bIns="0" rtlCol="0">
            <a:spAutoFit/>
          </a:bodyPr>
          <a:lstStyle/>
          <a:p>
            <a:pPr marL="12700" marR="5080">
              <a:lnSpc>
                <a:spcPct val="115399"/>
              </a:lnSpc>
              <a:spcBef>
                <a:spcPts val="95"/>
              </a:spcBef>
              <a:tabLst>
                <a:tab pos="501015" algn="l"/>
                <a:tab pos="898525" algn="l"/>
                <a:tab pos="2031364" algn="l"/>
                <a:tab pos="2578100" algn="l"/>
                <a:tab pos="2948305" algn="l"/>
                <a:tab pos="3147695" algn="l"/>
                <a:tab pos="4081145" algn="l"/>
                <a:tab pos="4494530" algn="l"/>
                <a:tab pos="5784215" algn="l"/>
                <a:tab pos="6517640" algn="l"/>
              </a:tabLst>
            </a:pPr>
            <a:r>
              <a:rPr sz="2600" spc="-25" dirty="0">
                <a:latin typeface="Trebuchet MS"/>
                <a:cs typeface="Trebuchet MS"/>
              </a:rPr>
              <a:t>El</a:t>
            </a:r>
            <a:r>
              <a:rPr sz="2600" dirty="0">
                <a:latin typeface="Trebuchet MS"/>
                <a:cs typeface="Trebuchet MS"/>
              </a:rPr>
              <a:t>	</a:t>
            </a:r>
            <a:r>
              <a:rPr sz="2600" spc="45" dirty="0">
                <a:latin typeface="Trebuchet MS"/>
                <a:cs typeface="Trebuchet MS"/>
              </a:rPr>
              <a:t>Instituto</a:t>
            </a:r>
            <a:r>
              <a:rPr sz="2600" dirty="0">
                <a:latin typeface="Trebuchet MS"/>
                <a:cs typeface="Trebuchet MS"/>
              </a:rPr>
              <a:t>	</a:t>
            </a:r>
            <a:r>
              <a:rPr sz="2600" spc="70" dirty="0">
                <a:latin typeface="Trebuchet MS"/>
                <a:cs typeface="Trebuchet MS"/>
              </a:rPr>
              <a:t>es</a:t>
            </a:r>
            <a:r>
              <a:rPr sz="2600" dirty="0">
                <a:latin typeface="Trebuchet MS"/>
                <a:cs typeface="Trebuchet MS"/>
              </a:rPr>
              <a:t>	</a:t>
            </a:r>
            <a:r>
              <a:rPr sz="2600" spc="-25" dirty="0">
                <a:latin typeface="Trebuchet MS"/>
                <a:cs typeface="Trebuchet MS"/>
              </a:rPr>
              <a:t>un</a:t>
            </a:r>
            <a:r>
              <a:rPr sz="2600" dirty="0">
                <a:latin typeface="Trebuchet MS"/>
                <a:cs typeface="Trebuchet MS"/>
              </a:rPr>
              <a:t>		</a:t>
            </a:r>
            <a:r>
              <a:rPr sz="2600" spc="160" dirty="0">
                <a:latin typeface="Trebuchet MS"/>
                <a:cs typeface="Trebuchet MS"/>
              </a:rPr>
              <a:t>órgano</a:t>
            </a:r>
            <a:r>
              <a:rPr sz="2600" dirty="0">
                <a:latin typeface="Trebuchet MS"/>
                <a:cs typeface="Trebuchet MS"/>
              </a:rPr>
              <a:t>	</a:t>
            </a:r>
            <a:r>
              <a:rPr sz="2600" spc="85" dirty="0">
                <a:latin typeface="Trebuchet MS"/>
                <a:cs typeface="Trebuchet MS"/>
              </a:rPr>
              <a:t>administrativo </a:t>
            </a:r>
            <a:r>
              <a:rPr sz="2600" spc="50" dirty="0">
                <a:latin typeface="Trebuchet MS"/>
                <a:cs typeface="Trebuchet MS"/>
              </a:rPr>
              <a:t>del</a:t>
            </a:r>
            <a:r>
              <a:rPr sz="2600" dirty="0">
                <a:latin typeface="Trebuchet MS"/>
                <a:cs typeface="Trebuchet MS"/>
              </a:rPr>
              <a:t>		</a:t>
            </a:r>
            <a:r>
              <a:rPr sz="2600" spc="155" dirty="0">
                <a:latin typeface="Trebuchet MS"/>
                <a:cs typeface="Trebuchet MS"/>
              </a:rPr>
              <a:t>Congreso,</a:t>
            </a:r>
            <a:r>
              <a:rPr sz="2600" dirty="0">
                <a:latin typeface="Trebuchet MS"/>
                <a:cs typeface="Trebuchet MS"/>
              </a:rPr>
              <a:t>		</a:t>
            </a:r>
            <a:r>
              <a:rPr sz="2600" spc="75" dirty="0">
                <a:latin typeface="Trebuchet MS"/>
                <a:cs typeface="Trebuchet MS"/>
              </a:rPr>
              <a:t>cuyo</a:t>
            </a:r>
            <a:r>
              <a:rPr sz="2600" dirty="0">
                <a:latin typeface="Trebuchet MS"/>
                <a:cs typeface="Trebuchet MS"/>
              </a:rPr>
              <a:t>	</a:t>
            </a:r>
            <a:r>
              <a:rPr sz="2600" spc="65" dirty="0">
                <a:latin typeface="Trebuchet MS"/>
                <a:cs typeface="Trebuchet MS"/>
              </a:rPr>
              <a:t>objetivo</a:t>
            </a:r>
            <a:r>
              <a:rPr sz="2600" dirty="0">
                <a:latin typeface="Trebuchet MS"/>
                <a:cs typeface="Trebuchet MS"/>
              </a:rPr>
              <a:t>	</a:t>
            </a:r>
            <a:r>
              <a:rPr sz="2600" spc="70" dirty="0">
                <a:latin typeface="Trebuchet MS"/>
                <a:cs typeface="Trebuchet MS"/>
              </a:rPr>
              <a:t>es</a:t>
            </a:r>
            <a:r>
              <a:rPr sz="2600" dirty="0">
                <a:latin typeface="Trebuchet MS"/>
                <a:cs typeface="Trebuchet MS"/>
              </a:rPr>
              <a:t>	</a:t>
            </a:r>
            <a:r>
              <a:rPr sz="2600" spc="30" dirty="0">
                <a:latin typeface="Trebuchet MS"/>
                <a:cs typeface="Trebuchet MS"/>
              </a:rPr>
              <a:t>la</a:t>
            </a:r>
            <a:endParaRPr sz="2600" dirty="0">
              <a:latin typeface="Trebuchet MS"/>
              <a:cs typeface="Trebuchet MS"/>
            </a:endParaRPr>
          </a:p>
        </p:txBody>
      </p:sp>
      <p:sp>
        <p:nvSpPr>
          <p:cNvPr id="10" name="object 10"/>
          <p:cNvSpPr txBox="1"/>
          <p:nvPr/>
        </p:nvSpPr>
        <p:spPr>
          <a:xfrm>
            <a:off x="3598171" y="3881397"/>
            <a:ext cx="2973070" cy="939800"/>
          </a:xfrm>
          <a:prstGeom prst="rect">
            <a:avLst/>
          </a:prstGeom>
        </p:spPr>
        <p:txBody>
          <a:bodyPr vert="horz" wrap="square" lIns="0" tIns="12065" rIns="0" bIns="0" rtlCol="0">
            <a:spAutoFit/>
          </a:bodyPr>
          <a:lstStyle/>
          <a:p>
            <a:pPr marL="12700" marR="5080" indent="203835">
              <a:lnSpc>
                <a:spcPct val="115399"/>
              </a:lnSpc>
              <a:spcBef>
                <a:spcPts val="95"/>
              </a:spcBef>
              <a:tabLst>
                <a:tab pos="822960" algn="l"/>
                <a:tab pos="895350" algn="l"/>
                <a:tab pos="1483360" algn="l"/>
                <a:tab pos="2564765" algn="l"/>
              </a:tabLst>
            </a:pPr>
            <a:r>
              <a:rPr sz="2600" spc="-50" dirty="0">
                <a:latin typeface="Trebuchet MS"/>
                <a:cs typeface="Trebuchet MS"/>
              </a:rPr>
              <a:t>y</a:t>
            </a:r>
            <a:r>
              <a:rPr sz="2600" dirty="0">
                <a:latin typeface="Trebuchet MS"/>
                <a:cs typeface="Trebuchet MS"/>
              </a:rPr>
              <a:t>	</a:t>
            </a:r>
            <a:r>
              <a:rPr sz="2600" spc="90" dirty="0">
                <a:latin typeface="Trebuchet MS"/>
                <a:cs typeface="Trebuchet MS"/>
              </a:rPr>
              <a:t>difusión</a:t>
            </a:r>
            <a:r>
              <a:rPr sz="2600" dirty="0">
                <a:latin typeface="Trebuchet MS"/>
                <a:cs typeface="Trebuchet MS"/>
              </a:rPr>
              <a:t>	</a:t>
            </a:r>
            <a:r>
              <a:rPr sz="2600" spc="95" dirty="0">
                <a:latin typeface="Trebuchet MS"/>
                <a:cs typeface="Trebuchet MS"/>
              </a:rPr>
              <a:t>de </a:t>
            </a:r>
            <a:r>
              <a:rPr sz="2600" spc="100" dirty="0">
                <a:latin typeface="Trebuchet MS"/>
                <a:cs typeface="Trebuchet MS"/>
              </a:rPr>
              <a:t>con</a:t>
            </a:r>
            <a:r>
              <a:rPr sz="2600" dirty="0">
                <a:latin typeface="Trebuchet MS"/>
                <a:cs typeface="Trebuchet MS"/>
              </a:rPr>
              <a:t>		</a:t>
            </a:r>
            <a:r>
              <a:rPr sz="2600" spc="-25" dirty="0">
                <a:latin typeface="Trebuchet MS"/>
                <a:cs typeface="Trebuchet MS"/>
              </a:rPr>
              <a:t>el</a:t>
            </a:r>
            <a:r>
              <a:rPr sz="2600" dirty="0">
                <a:latin typeface="Trebuchet MS"/>
                <a:cs typeface="Trebuchet MS"/>
              </a:rPr>
              <a:t>	</a:t>
            </a:r>
            <a:r>
              <a:rPr sz="2600" spc="70" dirty="0">
                <a:latin typeface="Trebuchet MS"/>
                <a:cs typeface="Trebuchet MS"/>
              </a:rPr>
              <a:t>estudio,</a:t>
            </a:r>
            <a:endParaRPr sz="2600" dirty="0">
              <a:latin typeface="Trebuchet MS"/>
              <a:cs typeface="Trebuchet MS"/>
            </a:endParaRPr>
          </a:p>
        </p:txBody>
      </p:sp>
      <p:sp>
        <p:nvSpPr>
          <p:cNvPr id="11" name="object 11"/>
          <p:cNvSpPr txBox="1"/>
          <p:nvPr/>
        </p:nvSpPr>
        <p:spPr>
          <a:xfrm>
            <a:off x="6665376" y="3881397"/>
            <a:ext cx="1334135" cy="939800"/>
          </a:xfrm>
          <a:prstGeom prst="rect">
            <a:avLst/>
          </a:prstGeom>
        </p:spPr>
        <p:txBody>
          <a:bodyPr vert="horz" wrap="square" lIns="0" tIns="12065" rIns="0" bIns="0" rtlCol="0">
            <a:spAutoFit/>
          </a:bodyPr>
          <a:lstStyle/>
          <a:p>
            <a:pPr marL="12700" marR="5080" indent="344805">
              <a:lnSpc>
                <a:spcPct val="115399"/>
              </a:lnSpc>
              <a:spcBef>
                <a:spcPts val="95"/>
              </a:spcBef>
            </a:pPr>
            <a:r>
              <a:rPr sz="2600" spc="85" dirty="0">
                <a:latin typeface="Trebuchet MS"/>
                <a:cs typeface="Trebuchet MS"/>
              </a:rPr>
              <a:t>temas </a:t>
            </a:r>
            <a:r>
              <a:rPr sz="2600" spc="50" dirty="0">
                <a:latin typeface="Trebuchet MS"/>
                <a:cs typeface="Trebuchet MS"/>
              </a:rPr>
              <a:t>historia,</a:t>
            </a:r>
            <a:endParaRPr sz="2600">
              <a:latin typeface="Trebuchet MS"/>
              <a:cs typeface="Trebuchet MS"/>
            </a:endParaRPr>
          </a:p>
        </p:txBody>
      </p:sp>
      <p:sp>
        <p:nvSpPr>
          <p:cNvPr id="12" name="object 12"/>
          <p:cNvSpPr txBox="1"/>
          <p:nvPr/>
        </p:nvSpPr>
        <p:spPr>
          <a:xfrm>
            <a:off x="3366259" y="4853404"/>
            <a:ext cx="4632960" cy="425450"/>
          </a:xfrm>
          <a:prstGeom prst="rect">
            <a:avLst/>
          </a:prstGeom>
        </p:spPr>
        <p:txBody>
          <a:bodyPr vert="horz" wrap="square" lIns="0" tIns="15240" rIns="0" bIns="0" rtlCol="0">
            <a:spAutoFit/>
          </a:bodyPr>
          <a:lstStyle/>
          <a:p>
            <a:pPr marL="12700">
              <a:lnSpc>
                <a:spcPct val="100000"/>
              </a:lnSpc>
              <a:spcBef>
                <a:spcPts val="120"/>
              </a:spcBef>
              <a:tabLst>
                <a:tab pos="2425065" algn="l"/>
                <a:tab pos="3091180" algn="l"/>
              </a:tabLst>
            </a:pPr>
            <a:r>
              <a:rPr sz="2600" spc="140" dirty="0">
                <a:latin typeface="Trebuchet MS"/>
                <a:cs typeface="Trebuchet MS"/>
              </a:rPr>
              <a:t>actividades</a:t>
            </a:r>
            <a:r>
              <a:rPr sz="2600" dirty="0">
                <a:latin typeface="Trebuchet MS"/>
                <a:cs typeface="Trebuchet MS"/>
              </a:rPr>
              <a:t>	</a:t>
            </a:r>
            <a:r>
              <a:rPr sz="2600" spc="-50" dirty="0">
                <a:latin typeface="Trebuchet MS"/>
                <a:cs typeface="Trebuchet MS"/>
              </a:rPr>
              <a:t>y</a:t>
            </a:r>
            <a:r>
              <a:rPr sz="2600" dirty="0">
                <a:latin typeface="Trebuchet MS"/>
                <a:cs typeface="Trebuchet MS"/>
              </a:rPr>
              <a:t>	</a:t>
            </a:r>
            <a:r>
              <a:rPr sz="2600" spc="145" dirty="0">
                <a:latin typeface="Trebuchet MS"/>
                <a:cs typeface="Trebuchet MS"/>
              </a:rPr>
              <a:t>prácticas</a:t>
            </a:r>
            <a:endParaRPr sz="2600" dirty="0">
              <a:latin typeface="Trebuchet MS"/>
              <a:cs typeface="Trebuchet MS"/>
            </a:endParaRPr>
          </a:p>
        </p:txBody>
      </p:sp>
      <p:sp>
        <p:nvSpPr>
          <p:cNvPr id="13" name="object 13"/>
          <p:cNvSpPr txBox="1"/>
          <p:nvPr/>
        </p:nvSpPr>
        <p:spPr>
          <a:xfrm>
            <a:off x="1181500" y="3881397"/>
            <a:ext cx="2181860" cy="1856790"/>
          </a:xfrm>
          <a:prstGeom prst="rect">
            <a:avLst/>
          </a:prstGeom>
        </p:spPr>
        <p:txBody>
          <a:bodyPr vert="horz" wrap="square" lIns="0" tIns="12065" rIns="0" bIns="0" rtlCol="0">
            <a:spAutoFit/>
          </a:bodyPr>
          <a:lstStyle/>
          <a:p>
            <a:pPr marL="12700" marR="5080" algn="just">
              <a:lnSpc>
                <a:spcPct val="115399"/>
              </a:lnSpc>
              <a:spcBef>
                <a:spcPts val="95"/>
              </a:spcBef>
            </a:pPr>
            <a:r>
              <a:rPr sz="2600" spc="120" dirty="0">
                <a:latin typeface="Trebuchet MS"/>
                <a:cs typeface="Trebuchet MS"/>
              </a:rPr>
              <a:t>investigación </a:t>
            </a:r>
            <a:r>
              <a:rPr sz="2600" spc="145" dirty="0">
                <a:latin typeface="Trebuchet MS"/>
                <a:cs typeface="Trebuchet MS"/>
              </a:rPr>
              <a:t>relacionados </a:t>
            </a:r>
            <a:r>
              <a:rPr sz="2600" spc="80" dirty="0">
                <a:latin typeface="Trebuchet MS"/>
                <a:cs typeface="Trebuchet MS"/>
              </a:rPr>
              <a:t>funciones,</a:t>
            </a:r>
            <a:endParaRPr sz="2600" dirty="0">
              <a:latin typeface="Trebuchet MS"/>
              <a:cs typeface="Trebuchet MS"/>
            </a:endParaRPr>
          </a:p>
          <a:p>
            <a:pPr marL="12700" algn="just">
              <a:lnSpc>
                <a:spcPct val="100000"/>
              </a:lnSpc>
              <a:spcBef>
                <a:spcPts val="480"/>
              </a:spcBef>
            </a:pPr>
            <a:r>
              <a:rPr sz="2600" spc="100" dirty="0" err="1">
                <a:latin typeface="Trebuchet MS"/>
                <a:cs typeface="Trebuchet MS"/>
              </a:rPr>
              <a:t>legislativas</a:t>
            </a:r>
            <a:r>
              <a:rPr sz="2600" spc="100" dirty="0">
                <a:latin typeface="Trebuchet MS"/>
                <a:cs typeface="Trebuchet MS"/>
              </a:rPr>
              <a:t>.</a:t>
            </a:r>
            <a:endParaRPr sz="2600" dirty="0">
              <a:latin typeface="Trebuchet MS"/>
              <a:cs typeface="Trebuchet MS"/>
            </a:endParaRPr>
          </a:p>
        </p:txBody>
      </p:sp>
      <p:grpSp>
        <p:nvGrpSpPr>
          <p:cNvPr id="14" name="object 14"/>
          <p:cNvGrpSpPr/>
          <p:nvPr/>
        </p:nvGrpSpPr>
        <p:grpSpPr>
          <a:xfrm>
            <a:off x="11437689" y="723900"/>
            <a:ext cx="4236720" cy="1269365"/>
            <a:chOff x="11393332" y="511993"/>
            <a:chExt cx="4236720" cy="1269365"/>
          </a:xfrm>
        </p:grpSpPr>
        <p:pic>
          <p:nvPicPr>
            <p:cNvPr id="15" name="object 15"/>
            <p:cNvPicPr/>
            <p:nvPr/>
          </p:nvPicPr>
          <p:blipFill>
            <a:blip r:embed="rId8" cstate="print"/>
            <a:stretch>
              <a:fillRect/>
            </a:stretch>
          </p:blipFill>
          <p:spPr>
            <a:xfrm>
              <a:off x="11393332" y="511993"/>
              <a:ext cx="1059118" cy="1268845"/>
            </a:xfrm>
            <a:prstGeom prst="rect">
              <a:avLst/>
            </a:prstGeom>
          </p:spPr>
        </p:pic>
        <p:pic>
          <p:nvPicPr>
            <p:cNvPr id="16" name="object 16"/>
            <p:cNvPicPr/>
            <p:nvPr/>
          </p:nvPicPr>
          <p:blipFill>
            <a:blip r:embed="rId9" cstate="print"/>
            <a:stretch>
              <a:fillRect/>
            </a:stretch>
          </p:blipFill>
          <p:spPr>
            <a:xfrm>
              <a:off x="14340169" y="511993"/>
              <a:ext cx="1289818" cy="1268845"/>
            </a:xfrm>
            <a:prstGeom prst="rect">
              <a:avLst/>
            </a:prstGeom>
          </p:spPr>
        </p:pic>
        <p:pic>
          <p:nvPicPr>
            <p:cNvPr id="17" name="object 17"/>
            <p:cNvPicPr/>
            <p:nvPr/>
          </p:nvPicPr>
          <p:blipFill>
            <a:blip r:embed="rId10" cstate="print"/>
            <a:stretch>
              <a:fillRect/>
            </a:stretch>
          </p:blipFill>
          <p:spPr>
            <a:xfrm>
              <a:off x="12771668" y="511993"/>
              <a:ext cx="1247872" cy="126884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0000"/>
            <a:lum/>
          </a:blip>
          <a:srcRect/>
          <a:stretch>
            <a:fillRect t="-9000" b="-9000"/>
          </a:stretch>
        </a:blipFill>
        <a:effectLst/>
      </p:bgPr>
    </p:bg>
    <p:spTree>
      <p:nvGrpSpPr>
        <p:cNvPr id="1" name=""/>
        <p:cNvGrpSpPr/>
        <p:nvPr/>
      </p:nvGrpSpPr>
      <p:grpSpPr>
        <a:xfrm>
          <a:off x="0" y="0"/>
          <a:ext cx="0" cy="0"/>
          <a:chOff x="0" y="0"/>
          <a:chExt cx="0" cy="0"/>
        </a:xfrm>
      </p:grpSpPr>
      <p:grpSp>
        <p:nvGrpSpPr>
          <p:cNvPr id="2" name="object 2"/>
          <p:cNvGrpSpPr/>
          <p:nvPr/>
        </p:nvGrpSpPr>
        <p:grpSpPr>
          <a:xfrm>
            <a:off x="1905000" y="3009900"/>
            <a:ext cx="15317469" cy="3295650"/>
            <a:chOff x="1483366" y="3495919"/>
            <a:chExt cx="15317469" cy="3295650"/>
          </a:xfrm>
        </p:grpSpPr>
        <p:sp>
          <p:nvSpPr>
            <p:cNvPr id="4" name="object 4"/>
            <p:cNvSpPr/>
            <p:nvPr/>
          </p:nvSpPr>
          <p:spPr>
            <a:xfrm>
              <a:off x="1483366" y="3495919"/>
              <a:ext cx="15317469" cy="3295650"/>
            </a:xfrm>
            <a:custGeom>
              <a:avLst/>
              <a:gdLst/>
              <a:ahLst/>
              <a:cxnLst/>
              <a:rect l="l" t="t" r="r" b="b"/>
              <a:pathLst>
                <a:path w="15317469" h="3295650">
                  <a:moveTo>
                    <a:pt x="15317363" y="3295163"/>
                  </a:moveTo>
                  <a:lnTo>
                    <a:pt x="0" y="3295163"/>
                  </a:lnTo>
                  <a:lnTo>
                    <a:pt x="0" y="0"/>
                  </a:lnTo>
                  <a:lnTo>
                    <a:pt x="15317363" y="0"/>
                  </a:lnTo>
                  <a:lnTo>
                    <a:pt x="15317363" y="3295163"/>
                  </a:lnTo>
                  <a:close/>
                </a:path>
              </a:pathLst>
            </a:custGeom>
            <a:solidFill>
              <a:srgbClr val="FFFFFF">
                <a:alpha val="73999"/>
              </a:srgbClr>
            </a:solidFill>
          </p:spPr>
          <p:txBody>
            <a:bodyPr wrap="square" lIns="0" tIns="0" rIns="0" bIns="0" rtlCol="0"/>
            <a:lstStyle/>
            <a:p>
              <a:endParaRPr/>
            </a:p>
          </p:txBody>
        </p:sp>
        <p:pic>
          <p:nvPicPr>
            <p:cNvPr id="5" name="object 5"/>
            <p:cNvPicPr/>
            <p:nvPr/>
          </p:nvPicPr>
          <p:blipFill>
            <a:blip r:embed="rId4" cstate="print"/>
            <a:stretch>
              <a:fillRect/>
            </a:stretch>
          </p:blipFill>
          <p:spPr>
            <a:xfrm>
              <a:off x="5178552" y="4038599"/>
              <a:ext cx="7940040" cy="22098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sndAc>
          <p:stSnd>
            <p:snd r:embed="rId2" name="click.wav"/>
          </p:stSnd>
        </p:sndAc>
      </p:transition>
    </mc:Choice>
    <mc:Fallback xmlns="">
      <p:transition spd="slow">
        <p:fade/>
        <p:sndAc>
          <p:stSnd>
            <p:snd r:embed="rId5" name="click.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49015-E44B-2717-156C-4EB4B489973B}"/>
              </a:ext>
            </a:extLst>
          </p:cNvPr>
          <p:cNvSpPr>
            <a:spLocks noGrp="1"/>
          </p:cNvSpPr>
          <p:nvPr>
            <p:ph type="title"/>
          </p:nvPr>
        </p:nvSpPr>
        <p:spPr>
          <a:xfrm>
            <a:off x="1143000" y="571500"/>
            <a:ext cx="15925800" cy="9110186"/>
          </a:xfrm>
        </p:spPr>
        <p:txBody>
          <a:bodyPr/>
          <a:lstStyle/>
          <a:p>
            <a:pPr algn="ctr" rtl="0"/>
            <a:r>
              <a:rPr lang="es-ES" dirty="0"/>
              <a:t>HISTORIA</a:t>
            </a:r>
            <a:br>
              <a:rPr lang="es-ES" dirty="0"/>
            </a:br>
            <a:br>
              <a:rPr lang="es-ES" dirty="0"/>
            </a:br>
            <a:r>
              <a:rPr lang="es-ES" dirty="0"/>
              <a:t>El Congreso de la Ciudad de México, fue instalado el 17 de septiembre de 2018, es el órgano legislativo unicameral de la capital, conformado por 66 diputados. </a:t>
            </a:r>
            <a:br>
              <a:rPr lang="es-ES" dirty="0"/>
            </a:br>
            <a:br>
              <a:rPr lang="es-ES" dirty="0"/>
            </a:br>
            <a:r>
              <a:rPr lang="es-ES" dirty="0"/>
              <a:t>Asentado en el histórico recinto de Donceles en el Centro Histórico, heredó la sede de la Asamblea Legislativa del Distrito Federal (ALDF) tras la Reforma Política de 2016 que otorgó autonomía a la CDMX.</a:t>
            </a:r>
            <a:br>
              <a:rPr lang="es-ES" dirty="0"/>
            </a:br>
            <a:br>
              <a:rPr lang="es-ES" dirty="0"/>
            </a:br>
            <a:r>
              <a:rPr lang="es-ES" dirty="0"/>
              <a:t>Con la entrada en vigor de la </a:t>
            </a:r>
            <a:r>
              <a:rPr lang="es-ES" u="sng" dirty="0"/>
              <a:t>Constitución Política de la Ciudad de México </a:t>
            </a:r>
            <a:r>
              <a:rPr lang="es-ES" dirty="0"/>
              <a:t>en 2018 y la instalación de la I Legislatura, se creó formalmente el </a:t>
            </a:r>
            <a:r>
              <a:rPr lang="es-ES" b="1" dirty="0"/>
              <a:t>Instituto de Investigaciones Legislativas</a:t>
            </a:r>
            <a:r>
              <a:rPr lang="es-ES" dirty="0"/>
              <a:t>. Esta transición marcó un cambio de enfoque hacia la armonización del marco normativo local con la nueva carta magna.</a:t>
            </a:r>
            <a:br>
              <a:rPr lang="es-ES" dirty="0"/>
            </a:br>
            <a:endParaRPr lang="es-ES" dirty="0"/>
          </a:p>
        </p:txBody>
      </p:sp>
      <p:pic>
        <p:nvPicPr>
          <p:cNvPr id="9" name="Imagen 8">
            <a:extLst>
              <a:ext uri="{FF2B5EF4-FFF2-40B4-BE49-F238E27FC236}">
                <a16:creationId xmlns:a16="http://schemas.microsoft.com/office/drawing/2014/main" id="{4DC47278-2D1E-4CE7-6B48-24C5490BD246}"/>
              </a:ext>
            </a:extLst>
          </p:cNvPr>
          <p:cNvPicPr>
            <a:picLocks noChangeAspect="1"/>
          </p:cNvPicPr>
          <p:nvPr/>
        </p:nvPicPr>
        <p:blipFill>
          <a:blip r:embed="rId3"/>
          <a:stretch>
            <a:fillRect/>
          </a:stretch>
        </p:blipFill>
        <p:spPr>
          <a:xfrm>
            <a:off x="15764696" y="8191500"/>
            <a:ext cx="2476500" cy="2324100"/>
          </a:xfrm>
          <a:prstGeom prst="rect">
            <a:avLst/>
          </a:prstGeom>
        </p:spPr>
      </p:pic>
      <p:grpSp>
        <p:nvGrpSpPr>
          <p:cNvPr id="10" name="object 14">
            <a:extLst>
              <a:ext uri="{FF2B5EF4-FFF2-40B4-BE49-F238E27FC236}">
                <a16:creationId xmlns:a16="http://schemas.microsoft.com/office/drawing/2014/main" id="{3F64D809-0997-1B12-6786-BA272DF9934D}"/>
              </a:ext>
            </a:extLst>
          </p:cNvPr>
          <p:cNvGrpSpPr/>
          <p:nvPr/>
        </p:nvGrpSpPr>
        <p:grpSpPr>
          <a:xfrm>
            <a:off x="13411200" y="266700"/>
            <a:ext cx="4236720" cy="1269365"/>
            <a:chOff x="11393332" y="511993"/>
            <a:chExt cx="4236720" cy="1269365"/>
          </a:xfrm>
        </p:grpSpPr>
        <p:pic>
          <p:nvPicPr>
            <p:cNvPr id="11" name="object 15">
              <a:extLst>
                <a:ext uri="{FF2B5EF4-FFF2-40B4-BE49-F238E27FC236}">
                  <a16:creationId xmlns:a16="http://schemas.microsoft.com/office/drawing/2014/main" id="{F6910E14-5D63-E2B8-3682-773811B14C96}"/>
                </a:ext>
              </a:extLst>
            </p:cNvPr>
            <p:cNvPicPr/>
            <p:nvPr/>
          </p:nvPicPr>
          <p:blipFill>
            <a:blip r:embed="rId4" cstate="print"/>
            <a:stretch>
              <a:fillRect/>
            </a:stretch>
          </p:blipFill>
          <p:spPr>
            <a:xfrm>
              <a:off x="11393332" y="511993"/>
              <a:ext cx="1059118" cy="1268845"/>
            </a:xfrm>
            <a:prstGeom prst="rect">
              <a:avLst/>
            </a:prstGeom>
          </p:spPr>
        </p:pic>
        <p:pic>
          <p:nvPicPr>
            <p:cNvPr id="12" name="object 16">
              <a:extLst>
                <a:ext uri="{FF2B5EF4-FFF2-40B4-BE49-F238E27FC236}">
                  <a16:creationId xmlns:a16="http://schemas.microsoft.com/office/drawing/2014/main" id="{8EB86410-B018-56DB-CCEC-80DE6A231522}"/>
                </a:ext>
              </a:extLst>
            </p:cNvPr>
            <p:cNvPicPr/>
            <p:nvPr/>
          </p:nvPicPr>
          <p:blipFill>
            <a:blip r:embed="rId5" cstate="print"/>
            <a:stretch>
              <a:fillRect/>
            </a:stretch>
          </p:blipFill>
          <p:spPr>
            <a:xfrm>
              <a:off x="14340169" y="511993"/>
              <a:ext cx="1289818" cy="1268845"/>
            </a:xfrm>
            <a:prstGeom prst="rect">
              <a:avLst/>
            </a:prstGeom>
          </p:spPr>
        </p:pic>
        <p:pic>
          <p:nvPicPr>
            <p:cNvPr id="13" name="object 17">
              <a:extLst>
                <a:ext uri="{FF2B5EF4-FFF2-40B4-BE49-F238E27FC236}">
                  <a16:creationId xmlns:a16="http://schemas.microsoft.com/office/drawing/2014/main" id="{8E9E3F64-77C8-9DCF-B370-1582A9E66F37}"/>
                </a:ext>
              </a:extLst>
            </p:cNvPr>
            <p:cNvPicPr/>
            <p:nvPr/>
          </p:nvPicPr>
          <p:blipFill>
            <a:blip r:embed="rId6" cstate="print"/>
            <a:stretch>
              <a:fillRect/>
            </a:stretch>
          </p:blipFill>
          <p:spPr>
            <a:xfrm>
              <a:off x="12771668" y="511993"/>
              <a:ext cx="1247872" cy="1268845"/>
            </a:xfrm>
            <a:prstGeom prst="rect">
              <a:avLst/>
            </a:prstGeom>
          </p:spPr>
        </p:pic>
      </p:grpSp>
    </p:spTree>
    <p:extLst>
      <p:ext uri="{BB962C8B-B14F-4D97-AF65-F5344CB8AC3E}">
        <p14:creationId xmlns:p14="http://schemas.microsoft.com/office/powerpoint/2010/main" val="3122529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object 8"/>
          <p:cNvSpPr txBox="1"/>
          <p:nvPr/>
        </p:nvSpPr>
        <p:spPr>
          <a:xfrm>
            <a:off x="622341" y="1827966"/>
            <a:ext cx="11333918" cy="4589141"/>
          </a:xfrm>
          <a:prstGeom prst="rect">
            <a:avLst/>
          </a:prstGeom>
        </p:spPr>
        <p:txBody>
          <a:bodyPr vert="horz" wrap="square" lIns="0" tIns="12065" rIns="0" bIns="0" rtlCol="0">
            <a:spAutoFit/>
          </a:bodyPr>
          <a:lstStyle/>
          <a:p>
            <a:pPr marL="12700" marR="5080" algn="just">
              <a:lnSpc>
                <a:spcPct val="116900"/>
              </a:lnSpc>
              <a:spcBef>
                <a:spcPts val="95"/>
              </a:spcBef>
            </a:pPr>
            <a:r>
              <a:rPr sz="2550" spc="100" dirty="0">
                <a:solidFill>
                  <a:srgbClr val="181818"/>
                </a:solidFill>
                <a:latin typeface="Trebuchet MS"/>
                <a:cs typeface="Trebuchet MS"/>
              </a:rPr>
              <a:t>Fortalecer</a:t>
            </a:r>
            <a:r>
              <a:rPr sz="2550" spc="430" dirty="0">
                <a:solidFill>
                  <a:srgbClr val="181818"/>
                </a:solidFill>
                <a:latin typeface="Trebuchet MS"/>
                <a:cs typeface="Trebuchet MS"/>
              </a:rPr>
              <a:t>  </a:t>
            </a:r>
            <a:r>
              <a:rPr sz="2550" dirty="0">
                <a:solidFill>
                  <a:srgbClr val="181818"/>
                </a:solidFill>
                <a:latin typeface="Trebuchet MS"/>
                <a:cs typeface="Trebuchet MS"/>
              </a:rPr>
              <a:t>y</a:t>
            </a:r>
            <a:r>
              <a:rPr sz="2550" spc="434" dirty="0">
                <a:solidFill>
                  <a:srgbClr val="181818"/>
                </a:solidFill>
                <a:latin typeface="Trebuchet MS"/>
                <a:cs typeface="Trebuchet MS"/>
              </a:rPr>
              <a:t>  </a:t>
            </a:r>
            <a:r>
              <a:rPr sz="2550" spc="105" dirty="0">
                <a:solidFill>
                  <a:srgbClr val="181818"/>
                </a:solidFill>
                <a:latin typeface="Trebuchet MS"/>
                <a:cs typeface="Trebuchet MS"/>
              </a:rPr>
              <a:t>robustecer</a:t>
            </a:r>
            <a:r>
              <a:rPr sz="2550" spc="430" dirty="0">
                <a:solidFill>
                  <a:srgbClr val="181818"/>
                </a:solidFill>
                <a:latin typeface="Trebuchet MS"/>
                <a:cs typeface="Trebuchet MS"/>
              </a:rPr>
              <a:t>  </a:t>
            </a:r>
            <a:r>
              <a:rPr sz="2550" spc="55" dirty="0">
                <a:solidFill>
                  <a:srgbClr val="181818"/>
                </a:solidFill>
                <a:latin typeface="Trebuchet MS"/>
                <a:cs typeface="Trebuchet MS"/>
              </a:rPr>
              <a:t>la</a:t>
            </a:r>
            <a:r>
              <a:rPr sz="2550" spc="430" dirty="0">
                <a:solidFill>
                  <a:srgbClr val="181818"/>
                </a:solidFill>
                <a:latin typeface="Trebuchet MS"/>
                <a:cs typeface="Trebuchet MS"/>
              </a:rPr>
              <a:t>  </a:t>
            </a:r>
            <a:r>
              <a:rPr sz="2550" spc="140" dirty="0">
                <a:solidFill>
                  <a:srgbClr val="181818"/>
                </a:solidFill>
                <a:latin typeface="Trebuchet MS"/>
                <a:cs typeface="Trebuchet MS"/>
              </a:rPr>
              <a:t>practica</a:t>
            </a:r>
            <a:r>
              <a:rPr sz="2550" spc="430" dirty="0">
                <a:solidFill>
                  <a:srgbClr val="181818"/>
                </a:solidFill>
                <a:latin typeface="Trebuchet MS"/>
                <a:cs typeface="Trebuchet MS"/>
              </a:rPr>
              <a:t>  </a:t>
            </a:r>
            <a:r>
              <a:rPr sz="2550" spc="114" dirty="0">
                <a:solidFill>
                  <a:srgbClr val="181818"/>
                </a:solidFill>
                <a:latin typeface="Trebuchet MS"/>
                <a:cs typeface="Trebuchet MS"/>
              </a:rPr>
              <a:t>parlamentaria</a:t>
            </a:r>
            <a:r>
              <a:rPr sz="2550" spc="434" dirty="0">
                <a:solidFill>
                  <a:srgbClr val="181818"/>
                </a:solidFill>
                <a:latin typeface="Trebuchet MS"/>
                <a:cs typeface="Trebuchet MS"/>
              </a:rPr>
              <a:t>  </a:t>
            </a:r>
            <a:r>
              <a:rPr sz="2550" dirty="0">
                <a:solidFill>
                  <a:srgbClr val="181818"/>
                </a:solidFill>
                <a:latin typeface="Trebuchet MS"/>
                <a:cs typeface="Trebuchet MS"/>
              </a:rPr>
              <a:t>y</a:t>
            </a:r>
            <a:r>
              <a:rPr sz="2550" spc="430" dirty="0">
                <a:solidFill>
                  <a:srgbClr val="181818"/>
                </a:solidFill>
                <a:latin typeface="Trebuchet MS"/>
                <a:cs typeface="Trebuchet MS"/>
              </a:rPr>
              <a:t>  </a:t>
            </a:r>
            <a:r>
              <a:rPr sz="2550" spc="40" dirty="0">
                <a:solidFill>
                  <a:srgbClr val="181818"/>
                </a:solidFill>
                <a:latin typeface="Trebuchet MS"/>
                <a:cs typeface="Trebuchet MS"/>
              </a:rPr>
              <a:t>los </a:t>
            </a:r>
            <a:r>
              <a:rPr sz="2550" spc="125" dirty="0">
                <a:solidFill>
                  <a:srgbClr val="181818"/>
                </a:solidFill>
                <a:latin typeface="Trebuchet MS"/>
                <a:cs typeface="Trebuchet MS"/>
              </a:rPr>
              <a:t>documentos</a:t>
            </a:r>
            <a:r>
              <a:rPr sz="2550" spc="95" dirty="0">
                <a:solidFill>
                  <a:srgbClr val="181818"/>
                </a:solidFill>
                <a:latin typeface="Trebuchet MS"/>
                <a:cs typeface="Trebuchet MS"/>
              </a:rPr>
              <a:t>  </a:t>
            </a:r>
            <a:r>
              <a:rPr sz="2550" spc="105" dirty="0">
                <a:solidFill>
                  <a:srgbClr val="181818"/>
                </a:solidFill>
                <a:latin typeface="Trebuchet MS"/>
                <a:cs typeface="Trebuchet MS"/>
              </a:rPr>
              <a:t>legislativos</a:t>
            </a:r>
            <a:r>
              <a:rPr sz="2550" spc="100" dirty="0">
                <a:solidFill>
                  <a:srgbClr val="181818"/>
                </a:solidFill>
                <a:latin typeface="Trebuchet MS"/>
                <a:cs typeface="Trebuchet MS"/>
              </a:rPr>
              <a:t>  </a:t>
            </a:r>
            <a:r>
              <a:rPr sz="2550" spc="160" dirty="0">
                <a:solidFill>
                  <a:srgbClr val="181818"/>
                </a:solidFill>
                <a:latin typeface="Trebuchet MS"/>
                <a:cs typeface="Trebuchet MS"/>
              </a:rPr>
              <a:t>emanados</a:t>
            </a:r>
            <a:r>
              <a:rPr sz="2550" spc="105" dirty="0">
                <a:solidFill>
                  <a:srgbClr val="181818"/>
                </a:solidFill>
                <a:latin typeface="Trebuchet MS"/>
                <a:cs typeface="Trebuchet MS"/>
              </a:rPr>
              <a:t>  </a:t>
            </a:r>
            <a:r>
              <a:rPr sz="2550" spc="100" dirty="0">
                <a:solidFill>
                  <a:srgbClr val="181818"/>
                </a:solidFill>
                <a:latin typeface="Trebuchet MS"/>
                <a:cs typeface="Trebuchet MS"/>
              </a:rPr>
              <a:t>de</a:t>
            </a:r>
            <a:r>
              <a:rPr sz="2550" spc="110" dirty="0">
                <a:solidFill>
                  <a:srgbClr val="181818"/>
                </a:solidFill>
                <a:latin typeface="Trebuchet MS"/>
                <a:cs typeface="Trebuchet MS"/>
              </a:rPr>
              <a:t>  </a:t>
            </a:r>
            <a:r>
              <a:rPr sz="2550" spc="85" dirty="0">
                <a:solidFill>
                  <a:srgbClr val="181818"/>
                </a:solidFill>
                <a:latin typeface="Trebuchet MS"/>
                <a:cs typeface="Trebuchet MS"/>
              </a:rPr>
              <a:t>este</a:t>
            </a:r>
            <a:r>
              <a:rPr sz="2550" spc="100" dirty="0">
                <a:solidFill>
                  <a:srgbClr val="181818"/>
                </a:solidFill>
                <a:latin typeface="Trebuchet MS"/>
                <a:cs typeface="Trebuchet MS"/>
              </a:rPr>
              <a:t>  </a:t>
            </a:r>
            <a:r>
              <a:rPr sz="2550" spc="195" dirty="0">
                <a:solidFill>
                  <a:srgbClr val="181818"/>
                </a:solidFill>
                <a:latin typeface="Trebuchet MS"/>
                <a:cs typeface="Trebuchet MS"/>
              </a:rPr>
              <a:t>Congreso</a:t>
            </a:r>
            <a:r>
              <a:rPr sz="2550" spc="105" dirty="0">
                <a:solidFill>
                  <a:srgbClr val="181818"/>
                </a:solidFill>
                <a:latin typeface="Trebuchet MS"/>
                <a:cs typeface="Trebuchet MS"/>
              </a:rPr>
              <a:t>  </a:t>
            </a:r>
            <a:r>
              <a:rPr sz="2550" spc="100" dirty="0">
                <a:solidFill>
                  <a:srgbClr val="181818"/>
                </a:solidFill>
                <a:latin typeface="Trebuchet MS"/>
                <a:cs typeface="Trebuchet MS"/>
              </a:rPr>
              <a:t>de</a:t>
            </a:r>
            <a:r>
              <a:rPr sz="2550" spc="110" dirty="0">
                <a:solidFill>
                  <a:srgbClr val="181818"/>
                </a:solidFill>
                <a:latin typeface="Trebuchet MS"/>
                <a:cs typeface="Trebuchet MS"/>
              </a:rPr>
              <a:t>  </a:t>
            </a:r>
            <a:r>
              <a:rPr sz="2550" spc="30" dirty="0">
                <a:solidFill>
                  <a:srgbClr val="181818"/>
                </a:solidFill>
                <a:latin typeface="Trebuchet MS"/>
                <a:cs typeface="Trebuchet MS"/>
              </a:rPr>
              <a:t>la </a:t>
            </a:r>
            <a:r>
              <a:rPr sz="2550" spc="195" dirty="0">
                <a:solidFill>
                  <a:srgbClr val="181818"/>
                </a:solidFill>
                <a:latin typeface="Trebuchet MS"/>
                <a:cs typeface="Trebuchet MS"/>
              </a:rPr>
              <a:t>Ciudad</a:t>
            </a:r>
            <a:r>
              <a:rPr sz="2550" spc="530" dirty="0">
                <a:solidFill>
                  <a:srgbClr val="181818"/>
                </a:solidFill>
                <a:latin typeface="Trebuchet MS"/>
                <a:cs typeface="Trebuchet MS"/>
              </a:rPr>
              <a:t> </a:t>
            </a:r>
            <a:r>
              <a:rPr sz="2550" spc="100" dirty="0">
                <a:solidFill>
                  <a:srgbClr val="181818"/>
                </a:solidFill>
                <a:latin typeface="Trebuchet MS"/>
                <a:cs typeface="Trebuchet MS"/>
              </a:rPr>
              <a:t>de</a:t>
            </a:r>
            <a:r>
              <a:rPr sz="2550" spc="535" dirty="0">
                <a:solidFill>
                  <a:srgbClr val="181818"/>
                </a:solidFill>
                <a:latin typeface="Trebuchet MS"/>
                <a:cs typeface="Trebuchet MS"/>
              </a:rPr>
              <a:t> </a:t>
            </a:r>
            <a:r>
              <a:rPr sz="2550" spc="150" dirty="0">
                <a:solidFill>
                  <a:srgbClr val="181818"/>
                </a:solidFill>
                <a:latin typeface="Trebuchet MS"/>
                <a:cs typeface="Trebuchet MS"/>
              </a:rPr>
              <a:t>México</a:t>
            </a:r>
            <a:r>
              <a:rPr sz="2550" spc="530" dirty="0">
                <a:solidFill>
                  <a:srgbClr val="181818"/>
                </a:solidFill>
                <a:latin typeface="Trebuchet MS"/>
                <a:cs typeface="Trebuchet MS"/>
              </a:rPr>
              <a:t> </a:t>
            </a:r>
            <a:r>
              <a:rPr sz="2550" spc="120" dirty="0">
                <a:solidFill>
                  <a:srgbClr val="181818"/>
                </a:solidFill>
                <a:latin typeface="Trebuchet MS"/>
                <a:cs typeface="Trebuchet MS"/>
              </a:rPr>
              <a:t>a</a:t>
            </a:r>
            <a:r>
              <a:rPr sz="2550" spc="535" dirty="0">
                <a:solidFill>
                  <a:srgbClr val="181818"/>
                </a:solidFill>
                <a:latin typeface="Trebuchet MS"/>
                <a:cs typeface="Trebuchet MS"/>
              </a:rPr>
              <a:t> </a:t>
            </a:r>
            <a:r>
              <a:rPr sz="2550" spc="80" dirty="0">
                <a:solidFill>
                  <a:srgbClr val="181818"/>
                </a:solidFill>
                <a:latin typeface="Trebuchet MS"/>
                <a:cs typeface="Trebuchet MS"/>
              </a:rPr>
              <a:t>través</a:t>
            </a:r>
            <a:r>
              <a:rPr sz="2550" spc="530" dirty="0">
                <a:solidFill>
                  <a:srgbClr val="181818"/>
                </a:solidFill>
                <a:latin typeface="Trebuchet MS"/>
                <a:cs typeface="Trebuchet MS"/>
              </a:rPr>
              <a:t> </a:t>
            </a:r>
            <a:r>
              <a:rPr sz="2550" spc="100" dirty="0">
                <a:solidFill>
                  <a:srgbClr val="181818"/>
                </a:solidFill>
                <a:latin typeface="Trebuchet MS"/>
                <a:cs typeface="Trebuchet MS"/>
              </a:rPr>
              <a:t>de</a:t>
            </a:r>
            <a:r>
              <a:rPr sz="2550" spc="530" dirty="0">
                <a:solidFill>
                  <a:srgbClr val="181818"/>
                </a:solidFill>
                <a:latin typeface="Trebuchet MS"/>
                <a:cs typeface="Trebuchet MS"/>
              </a:rPr>
              <a:t> </a:t>
            </a:r>
            <a:r>
              <a:rPr sz="2550" spc="55" dirty="0">
                <a:solidFill>
                  <a:srgbClr val="181818"/>
                </a:solidFill>
                <a:latin typeface="Trebuchet MS"/>
                <a:cs typeface="Trebuchet MS"/>
              </a:rPr>
              <a:t>la</a:t>
            </a:r>
            <a:r>
              <a:rPr sz="2550" spc="535" dirty="0">
                <a:solidFill>
                  <a:srgbClr val="181818"/>
                </a:solidFill>
                <a:latin typeface="Trebuchet MS"/>
                <a:cs typeface="Trebuchet MS"/>
              </a:rPr>
              <a:t> </a:t>
            </a:r>
            <a:r>
              <a:rPr sz="2550" spc="100" dirty="0">
                <a:solidFill>
                  <a:srgbClr val="181818"/>
                </a:solidFill>
                <a:latin typeface="Trebuchet MS"/>
                <a:cs typeface="Trebuchet MS"/>
              </a:rPr>
              <a:t>investigación,</a:t>
            </a:r>
            <a:r>
              <a:rPr sz="2550" spc="530" dirty="0">
                <a:solidFill>
                  <a:srgbClr val="181818"/>
                </a:solidFill>
                <a:latin typeface="Trebuchet MS"/>
                <a:cs typeface="Trebuchet MS"/>
              </a:rPr>
              <a:t> </a:t>
            </a:r>
            <a:r>
              <a:rPr sz="2550" spc="160" dirty="0">
                <a:solidFill>
                  <a:srgbClr val="181818"/>
                </a:solidFill>
                <a:latin typeface="Trebuchet MS"/>
                <a:cs typeface="Trebuchet MS"/>
              </a:rPr>
              <a:t>capacitación </a:t>
            </a:r>
            <a:r>
              <a:rPr sz="2550" dirty="0">
                <a:solidFill>
                  <a:srgbClr val="181818"/>
                </a:solidFill>
                <a:latin typeface="Trebuchet MS"/>
                <a:cs typeface="Trebuchet MS"/>
              </a:rPr>
              <a:t>y</a:t>
            </a:r>
            <a:r>
              <a:rPr sz="2550" spc="340" dirty="0">
                <a:solidFill>
                  <a:srgbClr val="181818"/>
                </a:solidFill>
                <a:latin typeface="Trebuchet MS"/>
                <a:cs typeface="Trebuchet MS"/>
              </a:rPr>
              <a:t> </a:t>
            </a:r>
            <a:r>
              <a:rPr sz="2550" dirty="0">
                <a:solidFill>
                  <a:srgbClr val="181818"/>
                </a:solidFill>
                <a:latin typeface="Trebuchet MS"/>
                <a:cs typeface="Trebuchet MS"/>
              </a:rPr>
              <a:t>el</a:t>
            </a:r>
            <a:r>
              <a:rPr sz="2550" spc="350" dirty="0">
                <a:solidFill>
                  <a:srgbClr val="181818"/>
                </a:solidFill>
                <a:latin typeface="Trebuchet MS"/>
                <a:cs typeface="Trebuchet MS"/>
              </a:rPr>
              <a:t> </a:t>
            </a:r>
            <a:r>
              <a:rPr sz="2550" spc="105" dirty="0">
                <a:solidFill>
                  <a:srgbClr val="181818"/>
                </a:solidFill>
                <a:latin typeface="Trebuchet MS"/>
                <a:cs typeface="Trebuchet MS"/>
              </a:rPr>
              <a:t>estudio</a:t>
            </a:r>
            <a:r>
              <a:rPr sz="2550" spc="350" dirty="0">
                <a:solidFill>
                  <a:srgbClr val="181818"/>
                </a:solidFill>
                <a:latin typeface="Trebuchet MS"/>
                <a:cs typeface="Trebuchet MS"/>
              </a:rPr>
              <a:t> </a:t>
            </a:r>
            <a:r>
              <a:rPr sz="2550" spc="100" dirty="0">
                <a:solidFill>
                  <a:srgbClr val="181818"/>
                </a:solidFill>
                <a:latin typeface="Trebuchet MS"/>
                <a:cs typeface="Trebuchet MS"/>
              </a:rPr>
              <a:t>de</a:t>
            </a:r>
            <a:r>
              <a:rPr sz="2550" spc="350" dirty="0">
                <a:solidFill>
                  <a:srgbClr val="181818"/>
                </a:solidFill>
                <a:latin typeface="Trebuchet MS"/>
                <a:cs typeface="Trebuchet MS"/>
              </a:rPr>
              <a:t> </a:t>
            </a:r>
            <a:r>
              <a:rPr sz="2550" spc="120" dirty="0">
                <a:solidFill>
                  <a:srgbClr val="181818"/>
                </a:solidFill>
                <a:latin typeface="Trebuchet MS"/>
                <a:cs typeface="Trebuchet MS"/>
              </a:rPr>
              <a:t>aquellos</a:t>
            </a:r>
            <a:r>
              <a:rPr sz="2550" spc="350" dirty="0">
                <a:solidFill>
                  <a:srgbClr val="181818"/>
                </a:solidFill>
                <a:latin typeface="Trebuchet MS"/>
                <a:cs typeface="Trebuchet MS"/>
              </a:rPr>
              <a:t> </a:t>
            </a:r>
            <a:r>
              <a:rPr sz="2550" spc="95" dirty="0">
                <a:solidFill>
                  <a:srgbClr val="181818"/>
                </a:solidFill>
                <a:latin typeface="Trebuchet MS"/>
                <a:cs typeface="Trebuchet MS"/>
              </a:rPr>
              <a:t>temas</a:t>
            </a:r>
            <a:r>
              <a:rPr sz="2550" spc="355" dirty="0">
                <a:solidFill>
                  <a:srgbClr val="181818"/>
                </a:solidFill>
                <a:latin typeface="Trebuchet MS"/>
                <a:cs typeface="Trebuchet MS"/>
              </a:rPr>
              <a:t> </a:t>
            </a:r>
            <a:r>
              <a:rPr sz="2550" spc="100" dirty="0">
                <a:solidFill>
                  <a:srgbClr val="181818"/>
                </a:solidFill>
                <a:latin typeface="Trebuchet MS"/>
                <a:cs typeface="Trebuchet MS"/>
              </a:rPr>
              <a:t>que</a:t>
            </a:r>
            <a:r>
              <a:rPr sz="2550" spc="350" dirty="0">
                <a:solidFill>
                  <a:srgbClr val="181818"/>
                </a:solidFill>
                <a:latin typeface="Trebuchet MS"/>
                <a:cs typeface="Trebuchet MS"/>
              </a:rPr>
              <a:t> </a:t>
            </a:r>
            <a:r>
              <a:rPr sz="2550" spc="100" dirty="0">
                <a:solidFill>
                  <a:srgbClr val="181818"/>
                </a:solidFill>
                <a:latin typeface="Trebuchet MS"/>
                <a:cs typeface="Trebuchet MS"/>
              </a:rPr>
              <a:t>son</a:t>
            </a:r>
            <a:r>
              <a:rPr sz="2550" spc="350" dirty="0">
                <a:solidFill>
                  <a:srgbClr val="181818"/>
                </a:solidFill>
                <a:latin typeface="Trebuchet MS"/>
                <a:cs typeface="Trebuchet MS"/>
              </a:rPr>
              <a:t> </a:t>
            </a:r>
            <a:r>
              <a:rPr sz="2550" spc="90" dirty="0">
                <a:solidFill>
                  <a:srgbClr val="181818"/>
                </a:solidFill>
                <a:latin typeface="Trebuchet MS"/>
                <a:cs typeface="Trebuchet MS"/>
              </a:rPr>
              <a:t>importantes</a:t>
            </a:r>
            <a:r>
              <a:rPr sz="2550" spc="350" dirty="0">
                <a:solidFill>
                  <a:srgbClr val="181818"/>
                </a:solidFill>
                <a:latin typeface="Trebuchet MS"/>
                <a:cs typeface="Trebuchet MS"/>
              </a:rPr>
              <a:t> </a:t>
            </a:r>
            <a:r>
              <a:rPr sz="2550" spc="150" dirty="0">
                <a:solidFill>
                  <a:srgbClr val="181818"/>
                </a:solidFill>
                <a:latin typeface="Trebuchet MS"/>
                <a:cs typeface="Trebuchet MS"/>
              </a:rPr>
              <a:t>para</a:t>
            </a:r>
            <a:r>
              <a:rPr sz="2550" spc="350" dirty="0">
                <a:solidFill>
                  <a:srgbClr val="181818"/>
                </a:solidFill>
                <a:latin typeface="Trebuchet MS"/>
                <a:cs typeface="Trebuchet MS"/>
              </a:rPr>
              <a:t> </a:t>
            </a:r>
            <a:r>
              <a:rPr sz="2550" spc="90" dirty="0">
                <a:solidFill>
                  <a:srgbClr val="181818"/>
                </a:solidFill>
                <a:latin typeface="Trebuchet MS"/>
                <a:cs typeface="Trebuchet MS"/>
              </a:rPr>
              <a:t>las</a:t>
            </a:r>
            <a:r>
              <a:rPr sz="2550" spc="350" dirty="0">
                <a:solidFill>
                  <a:srgbClr val="181818"/>
                </a:solidFill>
                <a:latin typeface="Trebuchet MS"/>
                <a:cs typeface="Trebuchet MS"/>
              </a:rPr>
              <a:t> </a:t>
            </a:r>
            <a:r>
              <a:rPr sz="2550" spc="-50" dirty="0">
                <a:solidFill>
                  <a:srgbClr val="181818"/>
                </a:solidFill>
                <a:latin typeface="Trebuchet MS"/>
                <a:cs typeface="Trebuchet MS"/>
              </a:rPr>
              <a:t>y </a:t>
            </a:r>
            <a:r>
              <a:rPr sz="2550" spc="65" dirty="0" err="1">
                <a:solidFill>
                  <a:srgbClr val="181818"/>
                </a:solidFill>
                <a:latin typeface="Trebuchet MS"/>
                <a:cs typeface="Trebuchet MS"/>
              </a:rPr>
              <a:t>los</a:t>
            </a:r>
            <a:r>
              <a:rPr sz="2550" spc="295" dirty="0">
                <a:solidFill>
                  <a:srgbClr val="181818"/>
                </a:solidFill>
                <a:latin typeface="Trebuchet MS"/>
                <a:cs typeface="Trebuchet MS"/>
              </a:rPr>
              <a:t> </a:t>
            </a:r>
            <a:r>
              <a:rPr sz="2550" spc="114" dirty="0" err="1">
                <a:solidFill>
                  <a:srgbClr val="181818"/>
                </a:solidFill>
                <a:latin typeface="Trebuchet MS"/>
                <a:cs typeface="Trebuchet MS"/>
              </a:rPr>
              <a:t>Diputados</a:t>
            </a:r>
            <a:r>
              <a:rPr lang="es-419" sz="2550" spc="114" dirty="0">
                <a:solidFill>
                  <a:srgbClr val="181818"/>
                </a:solidFill>
                <a:latin typeface="Trebuchet MS"/>
                <a:cs typeface="Trebuchet MS"/>
              </a:rPr>
              <a:t> que integran este Congreso de la Ciudad de México.</a:t>
            </a:r>
            <a:endParaRPr lang="es-419" sz="2550" spc="110" dirty="0">
              <a:solidFill>
                <a:srgbClr val="181818"/>
              </a:solidFill>
              <a:latin typeface="Trebuchet MS"/>
              <a:cs typeface="Trebuchet MS"/>
            </a:endParaRPr>
          </a:p>
          <a:p>
            <a:pPr marL="12700" marR="5080" algn="just">
              <a:lnSpc>
                <a:spcPct val="116900"/>
              </a:lnSpc>
              <a:spcBef>
                <a:spcPts val="95"/>
              </a:spcBef>
            </a:pPr>
            <a:r>
              <a:rPr lang="es-ES" sz="2550" spc="110" dirty="0">
                <a:solidFill>
                  <a:srgbClr val="181818"/>
                </a:solidFill>
                <a:latin typeface="Trebuchet MS"/>
                <a:cs typeface="Trebuchet MS"/>
              </a:rPr>
              <a:t>Cada opinión que se realiza y cada foro que se organiza, tiene un solo destinatario, que es el ciudadano; porque una ley bien investigada es una herramienta de justicia, mientras que una ley mal diseñada es una barrera para el desarrollo. </a:t>
            </a:r>
          </a:p>
          <a:p>
            <a:pPr marL="12700" marR="5080" algn="just">
              <a:lnSpc>
                <a:spcPct val="116900"/>
              </a:lnSpc>
              <a:spcBef>
                <a:spcPts val="95"/>
              </a:spcBef>
            </a:pPr>
            <a:endParaRPr sz="2550" dirty="0">
              <a:latin typeface="Trebuchet MS"/>
              <a:cs typeface="Trebuchet MS"/>
            </a:endParaRPr>
          </a:p>
        </p:txBody>
      </p:sp>
      <p:grpSp>
        <p:nvGrpSpPr>
          <p:cNvPr id="9" name="object 9"/>
          <p:cNvGrpSpPr/>
          <p:nvPr/>
        </p:nvGrpSpPr>
        <p:grpSpPr>
          <a:xfrm>
            <a:off x="552279" y="696156"/>
            <a:ext cx="16821321" cy="6199944"/>
            <a:chOff x="803241" y="197898"/>
            <a:chExt cx="16865888" cy="6527715"/>
          </a:xfrm>
        </p:grpSpPr>
        <p:pic>
          <p:nvPicPr>
            <p:cNvPr id="10" name="object 10"/>
            <p:cNvPicPr/>
            <p:nvPr/>
          </p:nvPicPr>
          <p:blipFill>
            <a:blip r:embed="rId3" cstate="print"/>
            <a:stretch>
              <a:fillRect/>
            </a:stretch>
          </p:blipFill>
          <p:spPr>
            <a:xfrm>
              <a:off x="803241" y="197898"/>
              <a:ext cx="3090672" cy="1152144"/>
            </a:xfrm>
            <a:prstGeom prst="rect">
              <a:avLst/>
            </a:prstGeom>
          </p:spPr>
        </p:pic>
        <p:pic>
          <p:nvPicPr>
            <p:cNvPr id="11" name="object 11"/>
            <p:cNvPicPr/>
            <p:nvPr/>
          </p:nvPicPr>
          <p:blipFill>
            <a:blip r:embed="rId4" cstate="print"/>
            <a:stretch>
              <a:fillRect/>
            </a:stretch>
          </p:blipFill>
          <p:spPr>
            <a:xfrm>
              <a:off x="1042416" y="5573469"/>
              <a:ext cx="2929127" cy="1152144"/>
            </a:xfrm>
            <a:prstGeom prst="rect">
              <a:avLst/>
            </a:prstGeom>
          </p:spPr>
        </p:pic>
        <p:pic>
          <p:nvPicPr>
            <p:cNvPr id="12" name="object 12"/>
            <p:cNvPicPr/>
            <p:nvPr/>
          </p:nvPicPr>
          <p:blipFill>
            <a:blip r:embed="rId5" cstate="print"/>
            <a:stretch>
              <a:fillRect/>
            </a:stretch>
          </p:blipFill>
          <p:spPr>
            <a:xfrm>
              <a:off x="13432505" y="392829"/>
              <a:ext cx="1057676" cy="1268845"/>
            </a:xfrm>
            <a:prstGeom prst="rect">
              <a:avLst/>
            </a:prstGeom>
          </p:spPr>
        </p:pic>
        <p:pic>
          <p:nvPicPr>
            <p:cNvPr id="13" name="object 13"/>
            <p:cNvPicPr/>
            <p:nvPr/>
          </p:nvPicPr>
          <p:blipFill>
            <a:blip r:embed="rId6" cstate="print"/>
            <a:stretch>
              <a:fillRect/>
            </a:stretch>
          </p:blipFill>
          <p:spPr>
            <a:xfrm>
              <a:off x="16379311" y="392829"/>
              <a:ext cx="1289818" cy="1268845"/>
            </a:xfrm>
            <a:prstGeom prst="rect">
              <a:avLst/>
            </a:prstGeom>
          </p:spPr>
        </p:pic>
        <p:pic>
          <p:nvPicPr>
            <p:cNvPr id="14" name="object 14"/>
            <p:cNvPicPr/>
            <p:nvPr/>
          </p:nvPicPr>
          <p:blipFill>
            <a:blip r:embed="rId7" cstate="print"/>
            <a:stretch>
              <a:fillRect/>
            </a:stretch>
          </p:blipFill>
          <p:spPr>
            <a:xfrm>
              <a:off x="14810810" y="392832"/>
              <a:ext cx="1247872" cy="1268842"/>
            </a:xfrm>
            <a:prstGeom prst="rect">
              <a:avLst/>
            </a:prstGeom>
          </p:spPr>
        </p:pic>
      </p:grpSp>
      <p:sp>
        <p:nvSpPr>
          <p:cNvPr id="15" name="object 15"/>
          <p:cNvSpPr txBox="1"/>
          <p:nvPr/>
        </p:nvSpPr>
        <p:spPr>
          <a:xfrm>
            <a:off x="530508" y="7048500"/>
            <a:ext cx="10711916" cy="2047410"/>
          </a:xfrm>
          <a:prstGeom prst="rect">
            <a:avLst/>
          </a:prstGeom>
        </p:spPr>
        <p:txBody>
          <a:bodyPr vert="horz" wrap="square" lIns="0" tIns="12700" rIns="0" bIns="0" rtlCol="0">
            <a:spAutoFit/>
          </a:bodyPr>
          <a:lstStyle/>
          <a:p>
            <a:pPr marL="12700" marR="5080" algn="just">
              <a:lnSpc>
                <a:spcPct val="115999"/>
              </a:lnSpc>
              <a:spcBef>
                <a:spcPts val="100"/>
              </a:spcBef>
            </a:pPr>
            <a:r>
              <a:rPr sz="2300" spc="85" dirty="0">
                <a:solidFill>
                  <a:srgbClr val="181818"/>
                </a:solidFill>
                <a:latin typeface="Trebuchet MS"/>
                <a:cs typeface="Trebuchet MS"/>
              </a:rPr>
              <a:t>Distinguirse</a:t>
            </a:r>
            <a:r>
              <a:rPr sz="2300" spc="365" dirty="0">
                <a:solidFill>
                  <a:srgbClr val="181818"/>
                </a:solidFill>
                <a:latin typeface="Trebuchet MS"/>
                <a:cs typeface="Trebuchet MS"/>
              </a:rPr>
              <a:t> </a:t>
            </a:r>
            <a:r>
              <a:rPr sz="2300" spc="50" dirty="0">
                <a:solidFill>
                  <a:srgbClr val="181818"/>
                </a:solidFill>
                <a:latin typeface="Trebuchet MS"/>
                <a:cs typeface="Trebuchet MS"/>
              </a:rPr>
              <a:t>por</a:t>
            </a:r>
            <a:r>
              <a:rPr sz="2300" spc="370" dirty="0">
                <a:solidFill>
                  <a:srgbClr val="181818"/>
                </a:solidFill>
                <a:latin typeface="Trebuchet MS"/>
                <a:cs typeface="Trebuchet MS"/>
              </a:rPr>
              <a:t> </a:t>
            </a:r>
            <a:r>
              <a:rPr sz="2300" dirty="0">
                <a:solidFill>
                  <a:srgbClr val="181818"/>
                </a:solidFill>
                <a:latin typeface="Trebuchet MS"/>
                <a:cs typeface="Trebuchet MS"/>
              </a:rPr>
              <a:t>ser</a:t>
            </a:r>
            <a:r>
              <a:rPr sz="2300" spc="370" dirty="0">
                <a:solidFill>
                  <a:srgbClr val="181818"/>
                </a:solidFill>
                <a:latin typeface="Trebuchet MS"/>
                <a:cs typeface="Trebuchet MS"/>
              </a:rPr>
              <a:t> </a:t>
            </a:r>
            <a:r>
              <a:rPr sz="2300" dirty="0">
                <a:solidFill>
                  <a:srgbClr val="181818"/>
                </a:solidFill>
                <a:latin typeface="Trebuchet MS"/>
                <a:cs typeface="Trebuchet MS"/>
              </a:rPr>
              <a:t>un</a:t>
            </a:r>
            <a:r>
              <a:rPr sz="2300" spc="370" dirty="0">
                <a:solidFill>
                  <a:srgbClr val="181818"/>
                </a:solidFill>
                <a:latin typeface="Trebuchet MS"/>
                <a:cs typeface="Trebuchet MS"/>
              </a:rPr>
              <a:t> </a:t>
            </a:r>
            <a:r>
              <a:rPr sz="2300" spc="114" dirty="0">
                <a:solidFill>
                  <a:srgbClr val="181818"/>
                </a:solidFill>
                <a:latin typeface="Trebuchet MS"/>
                <a:cs typeface="Trebuchet MS"/>
              </a:rPr>
              <a:t>área</a:t>
            </a:r>
            <a:r>
              <a:rPr sz="2300" spc="370" dirty="0">
                <a:solidFill>
                  <a:srgbClr val="181818"/>
                </a:solidFill>
                <a:latin typeface="Trebuchet MS"/>
                <a:cs typeface="Trebuchet MS"/>
              </a:rPr>
              <a:t> </a:t>
            </a:r>
            <a:r>
              <a:rPr sz="2300" spc="85" dirty="0">
                <a:solidFill>
                  <a:srgbClr val="181818"/>
                </a:solidFill>
                <a:latin typeface="Trebuchet MS"/>
                <a:cs typeface="Trebuchet MS"/>
              </a:rPr>
              <a:t>de</a:t>
            </a:r>
            <a:r>
              <a:rPr sz="2300" spc="365" dirty="0">
                <a:solidFill>
                  <a:srgbClr val="181818"/>
                </a:solidFill>
                <a:latin typeface="Trebuchet MS"/>
                <a:cs typeface="Trebuchet MS"/>
              </a:rPr>
              <a:t> </a:t>
            </a:r>
            <a:r>
              <a:rPr sz="2300" spc="90" dirty="0">
                <a:solidFill>
                  <a:srgbClr val="181818"/>
                </a:solidFill>
                <a:latin typeface="Trebuchet MS"/>
                <a:cs typeface="Trebuchet MS"/>
              </a:rPr>
              <a:t>consulta</a:t>
            </a:r>
            <a:r>
              <a:rPr sz="2300" spc="370" dirty="0">
                <a:solidFill>
                  <a:srgbClr val="181818"/>
                </a:solidFill>
                <a:latin typeface="Trebuchet MS"/>
                <a:cs typeface="Trebuchet MS"/>
              </a:rPr>
              <a:t> </a:t>
            </a:r>
            <a:r>
              <a:rPr sz="2300" dirty="0">
                <a:solidFill>
                  <a:srgbClr val="181818"/>
                </a:solidFill>
                <a:latin typeface="Trebuchet MS"/>
                <a:cs typeface="Trebuchet MS"/>
              </a:rPr>
              <a:t>y</a:t>
            </a:r>
            <a:r>
              <a:rPr sz="2300" spc="370" dirty="0">
                <a:solidFill>
                  <a:srgbClr val="181818"/>
                </a:solidFill>
                <a:latin typeface="Trebuchet MS"/>
                <a:cs typeface="Trebuchet MS"/>
              </a:rPr>
              <a:t> </a:t>
            </a:r>
            <a:r>
              <a:rPr sz="2300" spc="85" dirty="0">
                <a:solidFill>
                  <a:srgbClr val="181818"/>
                </a:solidFill>
                <a:latin typeface="Trebuchet MS"/>
                <a:cs typeface="Trebuchet MS"/>
              </a:rPr>
              <a:t>de</a:t>
            </a:r>
            <a:r>
              <a:rPr sz="2300" spc="370" dirty="0">
                <a:solidFill>
                  <a:srgbClr val="181818"/>
                </a:solidFill>
                <a:latin typeface="Trebuchet MS"/>
                <a:cs typeface="Trebuchet MS"/>
              </a:rPr>
              <a:t> </a:t>
            </a:r>
            <a:r>
              <a:rPr sz="2300" spc="114" dirty="0">
                <a:solidFill>
                  <a:srgbClr val="181818"/>
                </a:solidFill>
                <a:latin typeface="Trebuchet MS"/>
                <a:cs typeface="Trebuchet MS"/>
              </a:rPr>
              <a:t>apoyo</a:t>
            </a:r>
            <a:r>
              <a:rPr sz="2300" spc="370" dirty="0">
                <a:solidFill>
                  <a:srgbClr val="181818"/>
                </a:solidFill>
                <a:latin typeface="Trebuchet MS"/>
                <a:cs typeface="Trebuchet MS"/>
              </a:rPr>
              <a:t> </a:t>
            </a:r>
            <a:r>
              <a:rPr sz="2300" spc="95" dirty="0">
                <a:solidFill>
                  <a:srgbClr val="181818"/>
                </a:solidFill>
                <a:latin typeface="Trebuchet MS"/>
                <a:cs typeface="Trebuchet MS"/>
              </a:rPr>
              <a:t>técnico</a:t>
            </a:r>
            <a:r>
              <a:rPr sz="2300" spc="370" dirty="0">
                <a:solidFill>
                  <a:srgbClr val="181818"/>
                </a:solidFill>
                <a:latin typeface="Trebuchet MS"/>
                <a:cs typeface="Trebuchet MS"/>
              </a:rPr>
              <a:t> </a:t>
            </a:r>
            <a:r>
              <a:rPr sz="2300" spc="114" dirty="0">
                <a:solidFill>
                  <a:srgbClr val="181818"/>
                </a:solidFill>
                <a:latin typeface="Trebuchet MS"/>
                <a:cs typeface="Trebuchet MS"/>
              </a:rPr>
              <a:t>para</a:t>
            </a:r>
            <a:r>
              <a:rPr sz="2300" spc="365" dirty="0">
                <a:solidFill>
                  <a:srgbClr val="181818"/>
                </a:solidFill>
                <a:latin typeface="Trebuchet MS"/>
                <a:cs typeface="Trebuchet MS"/>
              </a:rPr>
              <a:t> </a:t>
            </a:r>
            <a:r>
              <a:rPr sz="2300" spc="45" dirty="0">
                <a:solidFill>
                  <a:srgbClr val="181818"/>
                </a:solidFill>
                <a:latin typeface="Trebuchet MS"/>
                <a:cs typeface="Trebuchet MS"/>
              </a:rPr>
              <a:t>las </a:t>
            </a:r>
            <a:r>
              <a:rPr sz="2300" dirty="0">
                <a:solidFill>
                  <a:srgbClr val="181818"/>
                </a:solidFill>
                <a:latin typeface="Trebuchet MS"/>
                <a:cs typeface="Trebuchet MS"/>
              </a:rPr>
              <a:t>y</a:t>
            </a:r>
            <a:r>
              <a:rPr sz="2300" spc="515" dirty="0">
                <a:solidFill>
                  <a:srgbClr val="181818"/>
                </a:solidFill>
                <a:latin typeface="Trebuchet MS"/>
                <a:cs typeface="Trebuchet MS"/>
              </a:rPr>
              <a:t> </a:t>
            </a:r>
            <a:r>
              <a:rPr sz="2300" dirty="0">
                <a:solidFill>
                  <a:srgbClr val="181818"/>
                </a:solidFill>
                <a:latin typeface="Trebuchet MS"/>
                <a:cs typeface="Trebuchet MS"/>
              </a:rPr>
              <a:t>los</a:t>
            </a:r>
            <a:r>
              <a:rPr sz="2300" spc="520" dirty="0">
                <a:solidFill>
                  <a:srgbClr val="181818"/>
                </a:solidFill>
                <a:latin typeface="Trebuchet MS"/>
                <a:cs typeface="Trebuchet MS"/>
              </a:rPr>
              <a:t> </a:t>
            </a:r>
            <a:r>
              <a:rPr sz="2300" spc="90" dirty="0">
                <a:solidFill>
                  <a:srgbClr val="181818"/>
                </a:solidFill>
                <a:latin typeface="Trebuchet MS"/>
                <a:cs typeface="Trebuchet MS"/>
              </a:rPr>
              <a:t>Diputados,</a:t>
            </a:r>
            <a:r>
              <a:rPr sz="2300" spc="515" dirty="0">
                <a:solidFill>
                  <a:srgbClr val="181818"/>
                </a:solidFill>
                <a:latin typeface="Trebuchet MS"/>
                <a:cs typeface="Trebuchet MS"/>
              </a:rPr>
              <a:t> </a:t>
            </a:r>
            <a:r>
              <a:rPr sz="2300" spc="125" dirty="0">
                <a:solidFill>
                  <a:srgbClr val="181818"/>
                </a:solidFill>
                <a:latin typeface="Trebuchet MS"/>
                <a:cs typeface="Trebuchet MS"/>
              </a:rPr>
              <a:t>generando</a:t>
            </a:r>
            <a:r>
              <a:rPr sz="2300" spc="520" dirty="0">
                <a:solidFill>
                  <a:srgbClr val="181818"/>
                </a:solidFill>
                <a:latin typeface="Trebuchet MS"/>
                <a:cs typeface="Trebuchet MS"/>
              </a:rPr>
              <a:t> </a:t>
            </a:r>
            <a:r>
              <a:rPr sz="2300" spc="105" dirty="0">
                <a:solidFill>
                  <a:srgbClr val="181818"/>
                </a:solidFill>
                <a:latin typeface="Trebuchet MS"/>
                <a:cs typeface="Trebuchet MS"/>
              </a:rPr>
              <a:t>investigaciones</a:t>
            </a:r>
            <a:r>
              <a:rPr sz="2300" spc="520" dirty="0">
                <a:solidFill>
                  <a:srgbClr val="181818"/>
                </a:solidFill>
                <a:latin typeface="Trebuchet MS"/>
                <a:cs typeface="Trebuchet MS"/>
              </a:rPr>
              <a:t> </a:t>
            </a:r>
            <a:r>
              <a:rPr sz="2300" dirty="0">
                <a:solidFill>
                  <a:srgbClr val="181818"/>
                </a:solidFill>
                <a:latin typeface="Trebuchet MS"/>
                <a:cs typeface="Trebuchet MS"/>
              </a:rPr>
              <a:t>y</a:t>
            </a:r>
            <a:r>
              <a:rPr sz="2300" spc="515" dirty="0">
                <a:solidFill>
                  <a:srgbClr val="181818"/>
                </a:solidFill>
                <a:latin typeface="Trebuchet MS"/>
                <a:cs typeface="Trebuchet MS"/>
              </a:rPr>
              <a:t> </a:t>
            </a:r>
            <a:r>
              <a:rPr sz="2300" spc="100" dirty="0">
                <a:solidFill>
                  <a:srgbClr val="181818"/>
                </a:solidFill>
                <a:latin typeface="Trebuchet MS"/>
                <a:cs typeface="Trebuchet MS"/>
              </a:rPr>
              <a:t>acervo</a:t>
            </a:r>
            <a:r>
              <a:rPr sz="2300" spc="520" dirty="0">
                <a:solidFill>
                  <a:srgbClr val="181818"/>
                </a:solidFill>
                <a:latin typeface="Trebuchet MS"/>
                <a:cs typeface="Trebuchet MS"/>
              </a:rPr>
              <a:t> </a:t>
            </a:r>
            <a:r>
              <a:rPr sz="2300" spc="85" dirty="0">
                <a:solidFill>
                  <a:srgbClr val="181818"/>
                </a:solidFill>
                <a:latin typeface="Trebuchet MS"/>
                <a:cs typeface="Trebuchet MS"/>
              </a:rPr>
              <a:t>documental</a:t>
            </a:r>
            <a:r>
              <a:rPr sz="2300" spc="520" dirty="0">
                <a:solidFill>
                  <a:srgbClr val="181818"/>
                </a:solidFill>
                <a:latin typeface="Trebuchet MS"/>
                <a:cs typeface="Trebuchet MS"/>
              </a:rPr>
              <a:t> </a:t>
            </a:r>
            <a:r>
              <a:rPr sz="2300" spc="-25" dirty="0">
                <a:solidFill>
                  <a:srgbClr val="181818"/>
                </a:solidFill>
                <a:latin typeface="Trebuchet MS"/>
                <a:cs typeface="Trebuchet MS"/>
              </a:rPr>
              <a:t>en </a:t>
            </a:r>
            <a:r>
              <a:rPr sz="2300" spc="65" dirty="0">
                <a:solidFill>
                  <a:srgbClr val="181818"/>
                </a:solidFill>
                <a:latin typeface="Trebuchet MS"/>
                <a:cs typeface="Trebuchet MS"/>
              </a:rPr>
              <a:t>materia</a:t>
            </a:r>
            <a:r>
              <a:rPr sz="2300" spc="125" dirty="0">
                <a:solidFill>
                  <a:srgbClr val="181818"/>
                </a:solidFill>
                <a:latin typeface="Trebuchet MS"/>
                <a:cs typeface="Trebuchet MS"/>
              </a:rPr>
              <a:t>  </a:t>
            </a:r>
            <a:r>
              <a:rPr sz="2300" spc="65" dirty="0">
                <a:solidFill>
                  <a:srgbClr val="181818"/>
                </a:solidFill>
                <a:latin typeface="Trebuchet MS"/>
                <a:cs typeface="Trebuchet MS"/>
              </a:rPr>
              <a:t>legislativa,</a:t>
            </a:r>
            <a:r>
              <a:rPr sz="2300" spc="125" dirty="0">
                <a:solidFill>
                  <a:srgbClr val="181818"/>
                </a:solidFill>
                <a:latin typeface="Trebuchet MS"/>
                <a:cs typeface="Trebuchet MS"/>
              </a:rPr>
              <a:t>  </a:t>
            </a:r>
            <a:r>
              <a:rPr sz="2300" spc="130" dirty="0">
                <a:solidFill>
                  <a:srgbClr val="181818"/>
                </a:solidFill>
                <a:latin typeface="Trebuchet MS"/>
                <a:cs typeface="Trebuchet MS"/>
              </a:rPr>
              <a:t>además  </a:t>
            </a:r>
            <a:r>
              <a:rPr sz="2300" spc="85" dirty="0">
                <a:solidFill>
                  <a:srgbClr val="181818"/>
                </a:solidFill>
                <a:latin typeface="Trebuchet MS"/>
                <a:cs typeface="Trebuchet MS"/>
              </a:rPr>
              <a:t>de</a:t>
            </a:r>
            <a:r>
              <a:rPr sz="2300" spc="125" dirty="0">
                <a:solidFill>
                  <a:srgbClr val="181818"/>
                </a:solidFill>
                <a:latin typeface="Trebuchet MS"/>
                <a:cs typeface="Trebuchet MS"/>
              </a:rPr>
              <a:t>  </a:t>
            </a:r>
            <a:r>
              <a:rPr sz="2300" spc="50" dirty="0">
                <a:solidFill>
                  <a:srgbClr val="181818"/>
                </a:solidFill>
                <a:latin typeface="Trebuchet MS"/>
                <a:cs typeface="Trebuchet MS"/>
              </a:rPr>
              <a:t>contribuir</a:t>
            </a:r>
            <a:r>
              <a:rPr sz="2300" spc="130" dirty="0">
                <a:solidFill>
                  <a:srgbClr val="181818"/>
                </a:solidFill>
                <a:latin typeface="Trebuchet MS"/>
                <a:cs typeface="Trebuchet MS"/>
              </a:rPr>
              <a:t>  </a:t>
            </a:r>
            <a:r>
              <a:rPr sz="2300" spc="80" dirty="0">
                <a:solidFill>
                  <a:srgbClr val="181818"/>
                </a:solidFill>
                <a:latin typeface="Trebuchet MS"/>
                <a:cs typeface="Trebuchet MS"/>
              </a:rPr>
              <a:t>a</a:t>
            </a:r>
            <a:r>
              <a:rPr sz="2300" spc="125" dirty="0">
                <a:solidFill>
                  <a:srgbClr val="181818"/>
                </a:solidFill>
                <a:latin typeface="Trebuchet MS"/>
                <a:cs typeface="Trebuchet MS"/>
              </a:rPr>
              <a:t>  </a:t>
            </a:r>
            <a:r>
              <a:rPr sz="2300" spc="80" dirty="0">
                <a:solidFill>
                  <a:srgbClr val="181818"/>
                </a:solidFill>
                <a:latin typeface="Trebuchet MS"/>
                <a:cs typeface="Trebuchet MS"/>
              </a:rPr>
              <a:t>enriquecer</a:t>
            </a:r>
            <a:r>
              <a:rPr sz="2300" spc="130" dirty="0">
                <a:solidFill>
                  <a:srgbClr val="181818"/>
                </a:solidFill>
                <a:latin typeface="Trebuchet MS"/>
                <a:cs typeface="Trebuchet MS"/>
              </a:rPr>
              <a:t>  </a:t>
            </a:r>
            <a:r>
              <a:rPr sz="2300" dirty="0">
                <a:solidFill>
                  <a:srgbClr val="181818"/>
                </a:solidFill>
                <a:latin typeface="Trebuchet MS"/>
                <a:cs typeface="Trebuchet MS"/>
              </a:rPr>
              <a:t>el</a:t>
            </a:r>
            <a:r>
              <a:rPr sz="2300" spc="125" dirty="0">
                <a:solidFill>
                  <a:srgbClr val="181818"/>
                </a:solidFill>
                <a:latin typeface="Trebuchet MS"/>
                <a:cs typeface="Trebuchet MS"/>
              </a:rPr>
              <a:t>  </a:t>
            </a:r>
            <a:r>
              <a:rPr sz="2300" spc="60" dirty="0">
                <a:solidFill>
                  <a:srgbClr val="181818"/>
                </a:solidFill>
                <a:latin typeface="Trebuchet MS"/>
                <a:cs typeface="Trebuchet MS"/>
              </a:rPr>
              <a:t>trabajo </a:t>
            </a:r>
            <a:r>
              <a:rPr sz="2300" spc="80" dirty="0">
                <a:solidFill>
                  <a:srgbClr val="181818"/>
                </a:solidFill>
                <a:latin typeface="Trebuchet MS"/>
                <a:cs typeface="Trebuchet MS"/>
              </a:rPr>
              <a:t>parlamentario</a:t>
            </a:r>
            <a:r>
              <a:rPr sz="2300" spc="300" dirty="0">
                <a:solidFill>
                  <a:srgbClr val="181818"/>
                </a:solidFill>
                <a:latin typeface="Trebuchet MS"/>
                <a:cs typeface="Trebuchet MS"/>
              </a:rPr>
              <a:t> </a:t>
            </a:r>
            <a:r>
              <a:rPr sz="2300" dirty="0">
                <a:solidFill>
                  <a:srgbClr val="181818"/>
                </a:solidFill>
                <a:latin typeface="Trebuchet MS"/>
                <a:cs typeface="Trebuchet MS"/>
              </a:rPr>
              <a:t>en</a:t>
            </a:r>
            <a:r>
              <a:rPr sz="2300" spc="305" dirty="0">
                <a:solidFill>
                  <a:srgbClr val="181818"/>
                </a:solidFill>
                <a:latin typeface="Trebuchet MS"/>
                <a:cs typeface="Trebuchet MS"/>
              </a:rPr>
              <a:t> </a:t>
            </a:r>
            <a:r>
              <a:rPr sz="2300" spc="100" dirty="0">
                <a:solidFill>
                  <a:srgbClr val="181818"/>
                </a:solidFill>
                <a:latin typeface="Trebuchet MS"/>
                <a:cs typeface="Trebuchet MS"/>
              </a:rPr>
              <a:t>beneficio</a:t>
            </a:r>
            <a:r>
              <a:rPr sz="2300" spc="305" dirty="0">
                <a:solidFill>
                  <a:srgbClr val="181818"/>
                </a:solidFill>
                <a:latin typeface="Trebuchet MS"/>
                <a:cs typeface="Trebuchet MS"/>
              </a:rPr>
              <a:t> </a:t>
            </a:r>
            <a:r>
              <a:rPr sz="2300" spc="85" dirty="0">
                <a:solidFill>
                  <a:srgbClr val="181818"/>
                </a:solidFill>
                <a:latin typeface="Trebuchet MS"/>
                <a:cs typeface="Trebuchet MS"/>
              </a:rPr>
              <a:t>de</a:t>
            </a:r>
            <a:r>
              <a:rPr sz="2300" spc="305" dirty="0">
                <a:solidFill>
                  <a:srgbClr val="181818"/>
                </a:solidFill>
                <a:latin typeface="Trebuchet MS"/>
                <a:cs typeface="Trebuchet MS"/>
              </a:rPr>
              <a:t> </a:t>
            </a:r>
            <a:r>
              <a:rPr sz="2300" dirty="0">
                <a:solidFill>
                  <a:srgbClr val="181818"/>
                </a:solidFill>
                <a:latin typeface="Trebuchet MS"/>
                <a:cs typeface="Trebuchet MS"/>
              </a:rPr>
              <a:t>la</a:t>
            </a:r>
            <a:r>
              <a:rPr sz="2300" spc="305" dirty="0">
                <a:solidFill>
                  <a:srgbClr val="181818"/>
                </a:solidFill>
                <a:latin typeface="Trebuchet MS"/>
                <a:cs typeface="Trebuchet MS"/>
              </a:rPr>
              <a:t> </a:t>
            </a:r>
            <a:r>
              <a:rPr sz="2300" spc="75" dirty="0">
                <a:solidFill>
                  <a:srgbClr val="181818"/>
                </a:solidFill>
                <a:latin typeface="Trebuchet MS"/>
                <a:cs typeface="Trebuchet MS"/>
              </a:rPr>
              <a:t>labor</a:t>
            </a:r>
            <a:r>
              <a:rPr sz="2300" spc="305" dirty="0">
                <a:solidFill>
                  <a:srgbClr val="181818"/>
                </a:solidFill>
                <a:latin typeface="Trebuchet MS"/>
                <a:cs typeface="Trebuchet MS"/>
              </a:rPr>
              <a:t> </a:t>
            </a:r>
            <a:r>
              <a:rPr sz="2300" spc="85" dirty="0">
                <a:solidFill>
                  <a:srgbClr val="181818"/>
                </a:solidFill>
                <a:latin typeface="Trebuchet MS"/>
                <a:cs typeface="Trebuchet MS"/>
              </a:rPr>
              <a:t>legislativa</a:t>
            </a:r>
            <a:r>
              <a:rPr sz="2300" spc="305" dirty="0">
                <a:solidFill>
                  <a:srgbClr val="181818"/>
                </a:solidFill>
                <a:latin typeface="Trebuchet MS"/>
                <a:cs typeface="Trebuchet MS"/>
              </a:rPr>
              <a:t> </a:t>
            </a:r>
            <a:r>
              <a:rPr sz="2300" spc="50" dirty="0">
                <a:solidFill>
                  <a:srgbClr val="181818"/>
                </a:solidFill>
                <a:latin typeface="Trebuchet MS"/>
                <a:cs typeface="Trebuchet MS"/>
              </a:rPr>
              <a:t>del</a:t>
            </a:r>
            <a:r>
              <a:rPr sz="2300" spc="300" dirty="0">
                <a:solidFill>
                  <a:srgbClr val="181818"/>
                </a:solidFill>
                <a:latin typeface="Trebuchet MS"/>
                <a:cs typeface="Trebuchet MS"/>
              </a:rPr>
              <a:t> </a:t>
            </a:r>
            <a:r>
              <a:rPr sz="2300" spc="160" dirty="0">
                <a:solidFill>
                  <a:srgbClr val="181818"/>
                </a:solidFill>
                <a:latin typeface="Trebuchet MS"/>
                <a:cs typeface="Trebuchet MS"/>
              </a:rPr>
              <a:t>Congreso</a:t>
            </a:r>
            <a:r>
              <a:rPr sz="2300" spc="305" dirty="0">
                <a:solidFill>
                  <a:srgbClr val="181818"/>
                </a:solidFill>
                <a:latin typeface="Trebuchet MS"/>
                <a:cs typeface="Trebuchet MS"/>
              </a:rPr>
              <a:t> </a:t>
            </a:r>
            <a:r>
              <a:rPr sz="2300" spc="85" dirty="0">
                <a:solidFill>
                  <a:srgbClr val="181818"/>
                </a:solidFill>
                <a:latin typeface="Trebuchet MS"/>
                <a:cs typeface="Trebuchet MS"/>
              </a:rPr>
              <a:t>de</a:t>
            </a:r>
            <a:r>
              <a:rPr sz="2300" spc="305" dirty="0">
                <a:solidFill>
                  <a:srgbClr val="181818"/>
                </a:solidFill>
                <a:latin typeface="Trebuchet MS"/>
                <a:cs typeface="Trebuchet MS"/>
              </a:rPr>
              <a:t> </a:t>
            </a:r>
            <a:r>
              <a:rPr sz="2300" spc="-25" dirty="0">
                <a:solidFill>
                  <a:srgbClr val="181818"/>
                </a:solidFill>
                <a:latin typeface="Trebuchet MS"/>
                <a:cs typeface="Trebuchet MS"/>
              </a:rPr>
              <a:t>la </a:t>
            </a:r>
            <a:r>
              <a:rPr sz="2300" spc="160" dirty="0">
                <a:solidFill>
                  <a:srgbClr val="181818"/>
                </a:solidFill>
                <a:latin typeface="Trebuchet MS"/>
                <a:cs typeface="Trebuchet MS"/>
              </a:rPr>
              <a:t>Ciudad</a:t>
            </a:r>
            <a:r>
              <a:rPr sz="2300" spc="254" dirty="0">
                <a:solidFill>
                  <a:srgbClr val="181818"/>
                </a:solidFill>
                <a:latin typeface="Trebuchet MS"/>
                <a:cs typeface="Trebuchet MS"/>
              </a:rPr>
              <a:t> </a:t>
            </a:r>
            <a:r>
              <a:rPr sz="2300" spc="85" dirty="0">
                <a:solidFill>
                  <a:srgbClr val="181818"/>
                </a:solidFill>
                <a:latin typeface="Trebuchet MS"/>
                <a:cs typeface="Trebuchet MS"/>
              </a:rPr>
              <a:t>de</a:t>
            </a:r>
            <a:r>
              <a:rPr sz="2300" spc="254" dirty="0">
                <a:solidFill>
                  <a:srgbClr val="181818"/>
                </a:solidFill>
                <a:latin typeface="Trebuchet MS"/>
                <a:cs typeface="Trebuchet MS"/>
              </a:rPr>
              <a:t> </a:t>
            </a:r>
            <a:r>
              <a:rPr sz="2300" spc="114" dirty="0">
                <a:solidFill>
                  <a:srgbClr val="181818"/>
                </a:solidFill>
                <a:latin typeface="Trebuchet MS"/>
                <a:cs typeface="Trebuchet MS"/>
              </a:rPr>
              <a:t>México</a:t>
            </a:r>
            <a:endParaRPr sz="2300" dirty="0">
              <a:latin typeface="Trebuchet MS"/>
              <a:cs typeface="Trebuchet MS"/>
            </a:endParaRPr>
          </a:p>
        </p:txBody>
      </p:sp>
      <p:pic>
        <p:nvPicPr>
          <p:cNvPr id="16" name="Imagen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24740" y="2426061"/>
            <a:ext cx="5718163" cy="666984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lick.wav"/>
          </p:stSnd>
        </p:sndAc>
      </p:transition>
    </mc:Choice>
    <mc:Fallback xmlns="">
      <p:transition spd="slow">
        <p:split orient="vert"/>
        <p:sndAc>
          <p:stSnd>
            <p:snd r:embed="rId11" name="click.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60C2D4-3532-1B3F-C136-435351949A30}"/>
              </a:ext>
            </a:extLst>
          </p:cNvPr>
          <p:cNvSpPr>
            <a:spLocks noGrp="1"/>
          </p:cNvSpPr>
          <p:nvPr>
            <p:ph type="title"/>
          </p:nvPr>
        </p:nvSpPr>
        <p:spPr>
          <a:xfrm>
            <a:off x="609600" y="342900"/>
            <a:ext cx="17373600" cy="14065389"/>
          </a:xfrm>
        </p:spPr>
        <p:txBody>
          <a:bodyPr/>
          <a:lstStyle/>
          <a:p>
            <a:pPr algn="ctr" rtl="0"/>
            <a:r>
              <a:rPr lang="es-ES" sz="3200" b="1" dirty="0">
                <a:solidFill>
                  <a:schemeClr val="tx1"/>
                </a:solidFill>
              </a:rPr>
              <a:t>FUNDAMENTO JURÍDICO: </a:t>
            </a:r>
            <a:br>
              <a:rPr lang="es-ES" sz="3200" dirty="0">
                <a:solidFill>
                  <a:schemeClr val="tx1"/>
                </a:solidFill>
              </a:rPr>
            </a:br>
            <a:br>
              <a:rPr lang="es-ES" sz="3200" dirty="0">
                <a:solidFill>
                  <a:schemeClr val="tx1"/>
                </a:solidFill>
              </a:rPr>
            </a:br>
            <a:r>
              <a:rPr lang="es-ES" sz="3200" dirty="0">
                <a:solidFill>
                  <a:schemeClr val="tx1"/>
                </a:solidFill>
              </a:rPr>
              <a:t>-Manual de Organización </a:t>
            </a:r>
            <a:br>
              <a:rPr lang="es-ES" sz="3200" dirty="0">
                <a:solidFill>
                  <a:schemeClr val="tx1"/>
                </a:solidFill>
              </a:rPr>
            </a:br>
            <a:br>
              <a:rPr lang="es-ES" sz="3200" dirty="0">
                <a:solidFill>
                  <a:schemeClr val="tx1"/>
                </a:solidFill>
              </a:rPr>
            </a:br>
            <a:r>
              <a:rPr lang="es-ES" sz="3200" dirty="0">
                <a:solidFill>
                  <a:schemeClr val="tx1"/>
                </a:solidFill>
              </a:rPr>
              <a:t>-Manual de Políticas y Procedimientos </a:t>
            </a:r>
            <a:br>
              <a:rPr lang="es-ES" sz="3200" dirty="0">
                <a:solidFill>
                  <a:schemeClr val="tx1"/>
                </a:solidFill>
              </a:rPr>
            </a:br>
            <a:br>
              <a:rPr lang="es-ES" sz="3200" dirty="0">
                <a:solidFill>
                  <a:schemeClr val="tx1"/>
                </a:solidFill>
              </a:rPr>
            </a:br>
            <a:r>
              <a:rPr lang="es-ES" sz="3200" dirty="0">
                <a:solidFill>
                  <a:schemeClr val="tx1"/>
                </a:solidFill>
              </a:rPr>
              <a:t>- Constitución Política de los Estados Unidos Mexicanos (Art. 122): Reconoce a la CDMX como entidad federativa autónoma y establece que el poder legislativo local reside en el Congreso.</a:t>
            </a:r>
            <a:br>
              <a:rPr lang="es-ES" sz="3200" dirty="0">
                <a:solidFill>
                  <a:schemeClr val="tx1"/>
                </a:solidFill>
              </a:rPr>
            </a:br>
            <a:br>
              <a:rPr lang="es-ES" sz="3200" dirty="0">
                <a:solidFill>
                  <a:schemeClr val="tx1"/>
                </a:solidFill>
              </a:rPr>
            </a:br>
            <a:r>
              <a:rPr lang="es-ES" sz="3200" dirty="0">
                <a:solidFill>
                  <a:schemeClr val="tx1"/>
                </a:solidFill>
              </a:rPr>
              <a:t>- Constitución Política de la Ciudad de México: Establece la estructura, facultades, el régimen interior y la garantía de derechos humanos que el Congreso debe legislar.</a:t>
            </a:r>
            <a:br>
              <a:rPr lang="es-ES" sz="3200" dirty="0">
                <a:solidFill>
                  <a:schemeClr val="tx1"/>
                </a:solidFill>
              </a:rPr>
            </a:br>
            <a:br>
              <a:rPr lang="es-ES" sz="3200" dirty="0">
                <a:solidFill>
                  <a:schemeClr val="tx1"/>
                </a:solidFill>
              </a:rPr>
            </a:br>
            <a:r>
              <a:rPr lang="es-ES" sz="3200" dirty="0">
                <a:solidFill>
                  <a:schemeClr val="tx1"/>
                </a:solidFill>
              </a:rPr>
              <a:t>- Ley Orgánica del Congreso de la Ciudad de México: Regula la organización, funcionamiento, atribuciones y competencias del Poder Legislativo.</a:t>
            </a:r>
            <a:br>
              <a:rPr lang="es-ES" sz="3200" dirty="0">
                <a:solidFill>
                  <a:schemeClr val="tx1"/>
                </a:solidFill>
              </a:rPr>
            </a:br>
            <a:br>
              <a:rPr lang="es-ES" sz="3200" dirty="0">
                <a:solidFill>
                  <a:schemeClr val="tx1"/>
                </a:solidFill>
              </a:rPr>
            </a:br>
            <a:r>
              <a:rPr lang="es-ES" sz="3200" dirty="0">
                <a:solidFill>
                  <a:schemeClr val="tx1"/>
                </a:solidFill>
              </a:rPr>
              <a:t>- Reglamento del Congreso de la Ciudad de México: Determina las normas para el funcionamiento de las sesiones, debates y votaciones.</a:t>
            </a:r>
            <a:br>
              <a:rPr lang="es-ES" sz="3200" dirty="0">
                <a:solidFill>
                  <a:schemeClr val="tx1"/>
                </a:solidFill>
              </a:rPr>
            </a:br>
            <a:br>
              <a:rPr lang="es-ES" dirty="0">
                <a:solidFill>
                  <a:schemeClr val="tx1"/>
                </a:solidFill>
              </a:rPr>
            </a:br>
            <a:br>
              <a:rPr lang="es-ES" dirty="0"/>
            </a:br>
            <a:br>
              <a:rPr lang="es-ES" dirty="0"/>
            </a:br>
            <a:br>
              <a:rPr lang="es-ES" dirty="0"/>
            </a:br>
            <a:br>
              <a:rPr lang="es-ES" dirty="0"/>
            </a:br>
            <a:br>
              <a:rPr lang="es-ES" dirty="0"/>
            </a:br>
            <a:br>
              <a:rPr lang="es-ES" dirty="0"/>
            </a:br>
            <a:br>
              <a:rPr lang="es-ES" dirty="0"/>
            </a:br>
            <a:br>
              <a:rPr lang="es-ES" dirty="0"/>
            </a:br>
            <a:endParaRPr lang="es-ES" dirty="0"/>
          </a:p>
        </p:txBody>
      </p:sp>
      <p:pic>
        <p:nvPicPr>
          <p:cNvPr id="7" name="Imagen 6">
            <a:extLst>
              <a:ext uri="{FF2B5EF4-FFF2-40B4-BE49-F238E27FC236}">
                <a16:creationId xmlns:a16="http://schemas.microsoft.com/office/drawing/2014/main" id="{4B25828B-6641-9C91-2963-85F06C9DF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7359" y="8343900"/>
            <a:ext cx="2625436" cy="1749107"/>
          </a:xfrm>
          <a:prstGeom prst="rect">
            <a:avLst/>
          </a:prstGeom>
          <a:effectLst>
            <a:innerShdw blurRad="114300">
              <a:prstClr val="black"/>
            </a:innerShdw>
          </a:effectLst>
        </p:spPr>
      </p:pic>
      <p:grpSp>
        <p:nvGrpSpPr>
          <p:cNvPr id="8" name="object 14">
            <a:extLst>
              <a:ext uri="{FF2B5EF4-FFF2-40B4-BE49-F238E27FC236}">
                <a16:creationId xmlns:a16="http://schemas.microsoft.com/office/drawing/2014/main" id="{7A193DE0-D75F-BEE2-8ABF-34864E029187}"/>
              </a:ext>
            </a:extLst>
          </p:cNvPr>
          <p:cNvGrpSpPr/>
          <p:nvPr/>
        </p:nvGrpSpPr>
        <p:grpSpPr>
          <a:xfrm>
            <a:off x="13223240" y="114300"/>
            <a:ext cx="4236720" cy="1269365"/>
            <a:chOff x="11393332" y="511993"/>
            <a:chExt cx="4236720" cy="1269365"/>
          </a:xfrm>
        </p:grpSpPr>
        <p:pic>
          <p:nvPicPr>
            <p:cNvPr id="9" name="object 15">
              <a:extLst>
                <a:ext uri="{FF2B5EF4-FFF2-40B4-BE49-F238E27FC236}">
                  <a16:creationId xmlns:a16="http://schemas.microsoft.com/office/drawing/2014/main" id="{EE6BBC59-4BF2-C2E0-2804-157599CD9F4A}"/>
                </a:ext>
              </a:extLst>
            </p:cNvPr>
            <p:cNvPicPr/>
            <p:nvPr/>
          </p:nvPicPr>
          <p:blipFill>
            <a:blip r:embed="rId4" cstate="print"/>
            <a:stretch>
              <a:fillRect/>
            </a:stretch>
          </p:blipFill>
          <p:spPr>
            <a:xfrm>
              <a:off x="11393332" y="511993"/>
              <a:ext cx="1059118" cy="1268845"/>
            </a:xfrm>
            <a:prstGeom prst="rect">
              <a:avLst/>
            </a:prstGeom>
          </p:spPr>
        </p:pic>
        <p:pic>
          <p:nvPicPr>
            <p:cNvPr id="10" name="object 16">
              <a:extLst>
                <a:ext uri="{FF2B5EF4-FFF2-40B4-BE49-F238E27FC236}">
                  <a16:creationId xmlns:a16="http://schemas.microsoft.com/office/drawing/2014/main" id="{462A54D0-1D34-552C-C8F9-A6467F203232}"/>
                </a:ext>
              </a:extLst>
            </p:cNvPr>
            <p:cNvPicPr/>
            <p:nvPr/>
          </p:nvPicPr>
          <p:blipFill>
            <a:blip r:embed="rId5" cstate="print"/>
            <a:stretch>
              <a:fillRect/>
            </a:stretch>
          </p:blipFill>
          <p:spPr>
            <a:xfrm>
              <a:off x="14340169" y="511993"/>
              <a:ext cx="1289818" cy="1268845"/>
            </a:xfrm>
            <a:prstGeom prst="rect">
              <a:avLst/>
            </a:prstGeom>
          </p:spPr>
        </p:pic>
        <p:pic>
          <p:nvPicPr>
            <p:cNvPr id="11" name="object 17">
              <a:extLst>
                <a:ext uri="{FF2B5EF4-FFF2-40B4-BE49-F238E27FC236}">
                  <a16:creationId xmlns:a16="http://schemas.microsoft.com/office/drawing/2014/main" id="{836F90F0-55EE-C6DF-E9EB-479D8D29DBBB}"/>
                </a:ext>
              </a:extLst>
            </p:cNvPr>
            <p:cNvPicPr/>
            <p:nvPr/>
          </p:nvPicPr>
          <p:blipFill>
            <a:blip r:embed="rId6" cstate="print"/>
            <a:stretch>
              <a:fillRect/>
            </a:stretch>
          </p:blipFill>
          <p:spPr>
            <a:xfrm>
              <a:off x="12771668" y="511993"/>
              <a:ext cx="1247872" cy="1268845"/>
            </a:xfrm>
            <a:prstGeom prst="rect">
              <a:avLst/>
            </a:prstGeom>
          </p:spPr>
        </p:pic>
      </p:grpSp>
    </p:spTree>
    <p:extLst>
      <p:ext uri="{BB962C8B-B14F-4D97-AF65-F5344CB8AC3E}">
        <p14:creationId xmlns:p14="http://schemas.microsoft.com/office/powerpoint/2010/main" val="1635920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5" name="object 5"/>
          <p:cNvSpPr/>
          <p:nvPr/>
        </p:nvSpPr>
        <p:spPr>
          <a:xfrm>
            <a:off x="63431" y="283999"/>
            <a:ext cx="17989596" cy="9946946"/>
          </a:xfrm>
          <a:custGeom>
            <a:avLst/>
            <a:gdLst/>
            <a:ahLst/>
            <a:cxnLst/>
            <a:rect l="l" t="t" r="r" b="b"/>
            <a:pathLst>
              <a:path w="18281650" h="10287000">
                <a:moveTo>
                  <a:pt x="0" y="10287000"/>
                </a:moveTo>
                <a:lnTo>
                  <a:pt x="0" y="0"/>
                </a:lnTo>
                <a:lnTo>
                  <a:pt x="18281581" y="0"/>
                </a:lnTo>
                <a:lnTo>
                  <a:pt x="18281581" y="10287000"/>
                </a:lnTo>
                <a:lnTo>
                  <a:pt x="0" y="10287000"/>
                </a:lnTo>
                <a:close/>
              </a:path>
            </a:pathLst>
          </a:custGeom>
          <a:noFill/>
        </p:spPr>
        <p:txBody>
          <a:bodyPr wrap="square" lIns="0" tIns="0" rIns="0" bIns="0" rtlCol="0"/>
          <a:lstStyle/>
          <a:p>
            <a:endParaRPr/>
          </a:p>
        </p:txBody>
      </p:sp>
      <p:sp>
        <p:nvSpPr>
          <p:cNvPr id="6" name="object 6"/>
          <p:cNvSpPr/>
          <p:nvPr/>
        </p:nvSpPr>
        <p:spPr>
          <a:xfrm>
            <a:off x="4024414" y="2296197"/>
            <a:ext cx="8176259" cy="2627630"/>
          </a:xfrm>
          <a:custGeom>
            <a:avLst/>
            <a:gdLst/>
            <a:ahLst/>
            <a:cxnLst/>
            <a:rect l="l" t="t" r="r" b="b"/>
            <a:pathLst>
              <a:path w="8176259" h="2627629">
                <a:moveTo>
                  <a:pt x="3724745" y="2116848"/>
                </a:moveTo>
                <a:lnTo>
                  <a:pt x="3715816" y="2031669"/>
                </a:lnTo>
                <a:lnTo>
                  <a:pt x="3704247" y="1985594"/>
                </a:lnTo>
                <a:lnTo>
                  <a:pt x="3688270" y="1940979"/>
                </a:lnTo>
                <a:lnTo>
                  <a:pt x="3668014" y="1898129"/>
                </a:lnTo>
                <a:lnTo>
                  <a:pt x="3643630" y="1857362"/>
                </a:lnTo>
                <a:lnTo>
                  <a:pt x="3615232" y="1819008"/>
                </a:lnTo>
                <a:lnTo>
                  <a:pt x="3582962" y="1783372"/>
                </a:lnTo>
                <a:lnTo>
                  <a:pt x="3547326" y="1751101"/>
                </a:lnTo>
                <a:lnTo>
                  <a:pt x="3508972" y="1722704"/>
                </a:lnTo>
                <a:lnTo>
                  <a:pt x="3468205" y="1698320"/>
                </a:lnTo>
                <a:lnTo>
                  <a:pt x="3425355" y="1678063"/>
                </a:lnTo>
                <a:lnTo>
                  <a:pt x="3380740" y="1662087"/>
                </a:lnTo>
                <a:lnTo>
                  <a:pt x="3334664" y="1650517"/>
                </a:lnTo>
                <a:lnTo>
                  <a:pt x="3287471" y="1643468"/>
                </a:lnTo>
                <a:lnTo>
                  <a:pt x="3239452" y="1641094"/>
                </a:lnTo>
                <a:lnTo>
                  <a:pt x="485762" y="1641094"/>
                </a:lnTo>
                <a:lnTo>
                  <a:pt x="437756" y="1643468"/>
                </a:lnTo>
                <a:lnTo>
                  <a:pt x="390550" y="1650517"/>
                </a:lnTo>
                <a:lnTo>
                  <a:pt x="344487" y="1662087"/>
                </a:lnTo>
                <a:lnTo>
                  <a:pt x="299872" y="1678063"/>
                </a:lnTo>
                <a:lnTo>
                  <a:pt x="257035" y="1698320"/>
                </a:lnTo>
                <a:lnTo>
                  <a:pt x="216268" y="1722704"/>
                </a:lnTo>
                <a:lnTo>
                  <a:pt x="177914" y="1751101"/>
                </a:lnTo>
                <a:lnTo>
                  <a:pt x="142290" y="1783372"/>
                </a:lnTo>
                <a:lnTo>
                  <a:pt x="110020" y="1819008"/>
                </a:lnTo>
                <a:lnTo>
                  <a:pt x="81622" y="1857362"/>
                </a:lnTo>
                <a:lnTo>
                  <a:pt x="57226" y="1898129"/>
                </a:lnTo>
                <a:lnTo>
                  <a:pt x="36982" y="1940979"/>
                </a:lnTo>
                <a:lnTo>
                  <a:pt x="21005" y="1985594"/>
                </a:lnTo>
                <a:lnTo>
                  <a:pt x="9423" y="2031669"/>
                </a:lnTo>
                <a:lnTo>
                  <a:pt x="2387" y="2078863"/>
                </a:lnTo>
                <a:lnTo>
                  <a:pt x="0" y="2126881"/>
                </a:lnTo>
                <a:lnTo>
                  <a:pt x="0" y="2141397"/>
                </a:lnTo>
                <a:lnTo>
                  <a:pt x="2387" y="2189403"/>
                </a:lnTo>
                <a:lnTo>
                  <a:pt x="9423" y="2236609"/>
                </a:lnTo>
                <a:lnTo>
                  <a:pt x="21005" y="2282672"/>
                </a:lnTo>
                <a:lnTo>
                  <a:pt x="36982" y="2327300"/>
                </a:lnTo>
                <a:lnTo>
                  <a:pt x="57226" y="2370150"/>
                </a:lnTo>
                <a:lnTo>
                  <a:pt x="81622" y="2410917"/>
                </a:lnTo>
                <a:lnTo>
                  <a:pt x="110020" y="2449271"/>
                </a:lnTo>
                <a:lnTo>
                  <a:pt x="142290" y="2484907"/>
                </a:lnTo>
                <a:lnTo>
                  <a:pt x="177914" y="2517165"/>
                </a:lnTo>
                <a:lnTo>
                  <a:pt x="216268" y="2545562"/>
                </a:lnTo>
                <a:lnTo>
                  <a:pt x="257035" y="2569959"/>
                </a:lnTo>
                <a:lnTo>
                  <a:pt x="299872" y="2590203"/>
                </a:lnTo>
                <a:lnTo>
                  <a:pt x="344487" y="2606179"/>
                </a:lnTo>
                <a:lnTo>
                  <a:pt x="390550" y="2617762"/>
                </a:lnTo>
                <a:lnTo>
                  <a:pt x="437756" y="2624810"/>
                </a:lnTo>
                <a:lnTo>
                  <a:pt x="485762" y="2627160"/>
                </a:lnTo>
                <a:lnTo>
                  <a:pt x="3239452" y="2627160"/>
                </a:lnTo>
                <a:lnTo>
                  <a:pt x="3287471" y="2624810"/>
                </a:lnTo>
                <a:lnTo>
                  <a:pt x="3334664" y="2617762"/>
                </a:lnTo>
                <a:lnTo>
                  <a:pt x="3380740" y="2606179"/>
                </a:lnTo>
                <a:lnTo>
                  <a:pt x="3425355" y="2590203"/>
                </a:lnTo>
                <a:lnTo>
                  <a:pt x="3468205" y="2569959"/>
                </a:lnTo>
                <a:lnTo>
                  <a:pt x="3508972" y="2545562"/>
                </a:lnTo>
                <a:lnTo>
                  <a:pt x="3547326" y="2517165"/>
                </a:lnTo>
                <a:lnTo>
                  <a:pt x="3582962" y="2484907"/>
                </a:lnTo>
                <a:lnTo>
                  <a:pt x="3615232" y="2449271"/>
                </a:lnTo>
                <a:lnTo>
                  <a:pt x="3643630" y="2410917"/>
                </a:lnTo>
                <a:lnTo>
                  <a:pt x="3668014" y="2370150"/>
                </a:lnTo>
                <a:lnTo>
                  <a:pt x="3688270" y="2327300"/>
                </a:lnTo>
                <a:lnTo>
                  <a:pt x="3704247" y="2282672"/>
                </a:lnTo>
                <a:lnTo>
                  <a:pt x="3715816" y="2236609"/>
                </a:lnTo>
                <a:lnTo>
                  <a:pt x="3722865" y="2189403"/>
                </a:lnTo>
                <a:lnTo>
                  <a:pt x="3724745" y="2151430"/>
                </a:lnTo>
                <a:lnTo>
                  <a:pt x="3724745" y="2116848"/>
                </a:lnTo>
                <a:close/>
              </a:path>
              <a:path w="8176259" h="2627629">
                <a:moveTo>
                  <a:pt x="8176107" y="472097"/>
                </a:moveTo>
                <a:lnTo>
                  <a:pt x="8167370" y="390563"/>
                </a:lnTo>
                <a:lnTo>
                  <a:pt x="8155787" y="344500"/>
                </a:lnTo>
                <a:lnTo>
                  <a:pt x="8139811" y="299885"/>
                </a:lnTo>
                <a:lnTo>
                  <a:pt x="8119554" y="257035"/>
                </a:lnTo>
                <a:lnTo>
                  <a:pt x="8095170" y="216268"/>
                </a:lnTo>
                <a:lnTo>
                  <a:pt x="8066773" y="177914"/>
                </a:lnTo>
                <a:lnTo>
                  <a:pt x="8034502" y="142278"/>
                </a:lnTo>
                <a:lnTo>
                  <a:pt x="7998866" y="110020"/>
                </a:lnTo>
                <a:lnTo>
                  <a:pt x="7960512" y="81622"/>
                </a:lnTo>
                <a:lnTo>
                  <a:pt x="7919745" y="57226"/>
                </a:lnTo>
                <a:lnTo>
                  <a:pt x="7876895" y="36982"/>
                </a:lnTo>
                <a:lnTo>
                  <a:pt x="7832280" y="21005"/>
                </a:lnTo>
                <a:lnTo>
                  <a:pt x="7786205" y="9423"/>
                </a:lnTo>
                <a:lnTo>
                  <a:pt x="7739012" y="2374"/>
                </a:lnTo>
                <a:lnTo>
                  <a:pt x="7690993" y="0"/>
                </a:lnTo>
                <a:lnTo>
                  <a:pt x="2548166" y="0"/>
                </a:lnTo>
                <a:lnTo>
                  <a:pt x="2500147" y="2374"/>
                </a:lnTo>
                <a:lnTo>
                  <a:pt x="2452954" y="9423"/>
                </a:lnTo>
                <a:lnTo>
                  <a:pt x="2406878" y="21005"/>
                </a:lnTo>
                <a:lnTo>
                  <a:pt x="2362263" y="36982"/>
                </a:lnTo>
                <a:lnTo>
                  <a:pt x="2319413" y="57226"/>
                </a:lnTo>
                <a:lnTo>
                  <a:pt x="2278646" y="81622"/>
                </a:lnTo>
                <a:lnTo>
                  <a:pt x="2240292" y="110020"/>
                </a:lnTo>
                <a:lnTo>
                  <a:pt x="2204656" y="142278"/>
                </a:lnTo>
                <a:lnTo>
                  <a:pt x="2172385" y="177914"/>
                </a:lnTo>
                <a:lnTo>
                  <a:pt x="2143988" y="216268"/>
                </a:lnTo>
                <a:lnTo>
                  <a:pt x="2119604" y="257035"/>
                </a:lnTo>
                <a:lnTo>
                  <a:pt x="2099348" y="299885"/>
                </a:lnTo>
                <a:lnTo>
                  <a:pt x="2083371" y="344500"/>
                </a:lnTo>
                <a:lnTo>
                  <a:pt x="2071789" y="390563"/>
                </a:lnTo>
                <a:lnTo>
                  <a:pt x="2064753" y="437769"/>
                </a:lnTo>
                <a:lnTo>
                  <a:pt x="2062378" y="485775"/>
                </a:lnTo>
                <a:lnTo>
                  <a:pt x="2062378" y="698131"/>
                </a:lnTo>
                <a:lnTo>
                  <a:pt x="2064753" y="746137"/>
                </a:lnTo>
                <a:lnTo>
                  <a:pt x="2071789" y="793343"/>
                </a:lnTo>
                <a:lnTo>
                  <a:pt x="2083371" y="839406"/>
                </a:lnTo>
                <a:lnTo>
                  <a:pt x="2099348" y="884021"/>
                </a:lnTo>
                <a:lnTo>
                  <a:pt x="2119604" y="926871"/>
                </a:lnTo>
                <a:lnTo>
                  <a:pt x="2143988" y="967625"/>
                </a:lnTo>
                <a:lnTo>
                  <a:pt x="2172385" y="1005979"/>
                </a:lnTo>
                <a:lnTo>
                  <a:pt x="2204656" y="1041615"/>
                </a:lnTo>
                <a:lnTo>
                  <a:pt x="2240292" y="1073886"/>
                </a:lnTo>
                <a:lnTo>
                  <a:pt x="2278646" y="1102283"/>
                </a:lnTo>
                <a:lnTo>
                  <a:pt x="2319413" y="1126667"/>
                </a:lnTo>
                <a:lnTo>
                  <a:pt x="2362263" y="1146911"/>
                </a:lnTo>
                <a:lnTo>
                  <a:pt x="2406878" y="1162900"/>
                </a:lnTo>
                <a:lnTo>
                  <a:pt x="2452954" y="1174470"/>
                </a:lnTo>
                <a:lnTo>
                  <a:pt x="2500147" y="1181519"/>
                </a:lnTo>
                <a:lnTo>
                  <a:pt x="2548166" y="1183906"/>
                </a:lnTo>
                <a:lnTo>
                  <a:pt x="7690993" y="1183906"/>
                </a:lnTo>
                <a:lnTo>
                  <a:pt x="7739012" y="1181519"/>
                </a:lnTo>
                <a:lnTo>
                  <a:pt x="7786205" y="1174470"/>
                </a:lnTo>
                <a:lnTo>
                  <a:pt x="7832280" y="1162900"/>
                </a:lnTo>
                <a:lnTo>
                  <a:pt x="7876895" y="1146911"/>
                </a:lnTo>
                <a:lnTo>
                  <a:pt x="7919745" y="1126667"/>
                </a:lnTo>
                <a:lnTo>
                  <a:pt x="7960512" y="1102283"/>
                </a:lnTo>
                <a:lnTo>
                  <a:pt x="7998866" y="1073886"/>
                </a:lnTo>
                <a:lnTo>
                  <a:pt x="8034502" y="1041615"/>
                </a:lnTo>
                <a:lnTo>
                  <a:pt x="8066773" y="1005979"/>
                </a:lnTo>
                <a:lnTo>
                  <a:pt x="8095170" y="967625"/>
                </a:lnTo>
                <a:lnTo>
                  <a:pt x="8119554" y="926871"/>
                </a:lnTo>
                <a:lnTo>
                  <a:pt x="8139811" y="884021"/>
                </a:lnTo>
                <a:lnTo>
                  <a:pt x="8155787" y="839406"/>
                </a:lnTo>
                <a:lnTo>
                  <a:pt x="8167370" y="793343"/>
                </a:lnTo>
                <a:lnTo>
                  <a:pt x="8174406" y="746137"/>
                </a:lnTo>
                <a:lnTo>
                  <a:pt x="8176107" y="711809"/>
                </a:lnTo>
                <a:lnTo>
                  <a:pt x="8176107" y="472097"/>
                </a:lnTo>
                <a:close/>
              </a:path>
            </a:pathLst>
          </a:custGeom>
          <a:solidFill>
            <a:srgbClr val="000000"/>
          </a:solidFill>
        </p:spPr>
        <p:txBody>
          <a:bodyPr wrap="square" lIns="0" tIns="0" rIns="0" bIns="0" rtlCol="0"/>
          <a:lstStyle/>
          <a:p>
            <a:endParaRPr/>
          </a:p>
        </p:txBody>
      </p:sp>
      <p:pic>
        <p:nvPicPr>
          <p:cNvPr id="7" name="object 7"/>
          <p:cNvPicPr/>
          <p:nvPr/>
        </p:nvPicPr>
        <p:blipFill>
          <a:blip r:embed="rId3" cstate="print"/>
          <a:stretch>
            <a:fillRect/>
          </a:stretch>
        </p:blipFill>
        <p:spPr>
          <a:xfrm>
            <a:off x="604037" y="456328"/>
            <a:ext cx="9826752" cy="1155192"/>
          </a:xfrm>
          <a:prstGeom prst="rect">
            <a:avLst/>
          </a:prstGeom>
        </p:spPr>
      </p:pic>
      <p:sp>
        <p:nvSpPr>
          <p:cNvPr id="8" name="object 8"/>
          <p:cNvSpPr txBox="1"/>
          <p:nvPr/>
        </p:nvSpPr>
        <p:spPr>
          <a:xfrm>
            <a:off x="4610313" y="2385089"/>
            <a:ext cx="7212965" cy="2228850"/>
          </a:xfrm>
          <a:prstGeom prst="rect">
            <a:avLst/>
          </a:prstGeom>
        </p:spPr>
        <p:txBody>
          <a:bodyPr vert="horz" wrap="square" lIns="0" tIns="12700" rIns="0" bIns="0" rtlCol="0">
            <a:spAutoFit/>
          </a:bodyPr>
          <a:lstStyle/>
          <a:p>
            <a:pPr marL="4010025" marR="5080" indent="-2143125">
              <a:lnSpc>
                <a:spcPct val="114999"/>
              </a:lnSpc>
              <a:spcBef>
                <a:spcPts val="100"/>
              </a:spcBef>
            </a:pPr>
            <a:r>
              <a:rPr sz="2500" spc="-120" dirty="0">
                <a:solidFill>
                  <a:srgbClr val="FFFFFF"/>
                </a:solidFill>
                <a:latin typeface="Trebuchet MS"/>
                <a:cs typeface="Trebuchet MS"/>
              </a:rPr>
              <a:t>Instituto</a:t>
            </a:r>
            <a:r>
              <a:rPr sz="2500" spc="-45" dirty="0">
                <a:solidFill>
                  <a:srgbClr val="FFFFFF"/>
                </a:solidFill>
                <a:latin typeface="Trebuchet MS"/>
                <a:cs typeface="Trebuchet MS"/>
              </a:rPr>
              <a:t> </a:t>
            </a:r>
            <a:r>
              <a:rPr sz="2500" dirty="0">
                <a:solidFill>
                  <a:srgbClr val="FFFFFF"/>
                </a:solidFill>
                <a:latin typeface="Trebuchet MS"/>
                <a:cs typeface="Trebuchet MS"/>
              </a:rPr>
              <a:t>de</a:t>
            </a:r>
            <a:r>
              <a:rPr sz="2500" spc="-45" dirty="0">
                <a:solidFill>
                  <a:srgbClr val="FFFFFF"/>
                </a:solidFill>
                <a:latin typeface="Trebuchet MS"/>
                <a:cs typeface="Trebuchet MS"/>
              </a:rPr>
              <a:t> Investigaciones</a:t>
            </a:r>
            <a:r>
              <a:rPr sz="2500" spc="-40" dirty="0">
                <a:solidFill>
                  <a:srgbClr val="FFFFFF"/>
                </a:solidFill>
                <a:latin typeface="Trebuchet MS"/>
                <a:cs typeface="Trebuchet MS"/>
              </a:rPr>
              <a:t> </a:t>
            </a:r>
            <a:r>
              <a:rPr sz="2500" spc="-45" dirty="0">
                <a:solidFill>
                  <a:srgbClr val="FFFFFF"/>
                </a:solidFill>
                <a:latin typeface="Trebuchet MS"/>
                <a:cs typeface="Trebuchet MS"/>
              </a:rPr>
              <a:t>Legislativas TITULAR</a:t>
            </a:r>
            <a:endParaRPr sz="2500" dirty="0">
              <a:latin typeface="Trebuchet MS"/>
              <a:cs typeface="Trebuchet MS"/>
            </a:endParaRPr>
          </a:p>
          <a:p>
            <a:pPr>
              <a:lnSpc>
                <a:spcPct val="100000"/>
              </a:lnSpc>
            </a:pPr>
            <a:endParaRPr sz="2500" dirty="0">
              <a:latin typeface="Trebuchet MS"/>
              <a:cs typeface="Trebuchet MS"/>
            </a:endParaRPr>
          </a:p>
          <a:p>
            <a:pPr>
              <a:lnSpc>
                <a:spcPct val="100000"/>
              </a:lnSpc>
              <a:spcBef>
                <a:spcPts val="1639"/>
              </a:spcBef>
            </a:pPr>
            <a:endParaRPr sz="2500" dirty="0">
              <a:latin typeface="Trebuchet MS"/>
              <a:cs typeface="Trebuchet MS"/>
            </a:endParaRPr>
          </a:p>
          <a:p>
            <a:pPr marL="12700">
              <a:lnSpc>
                <a:spcPct val="100000"/>
              </a:lnSpc>
            </a:pPr>
            <a:r>
              <a:rPr sz="2500" spc="-35" dirty="0">
                <a:solidFill>
                  <a:srgbClr val="FFFFFF"/>
                </a:solidFill>
                <a:latin typeface="Trebuchet MS"/>
                <a:cs typeface="Trebuchet MS"/>
              </a:rPr>
              <a:t>Asistencia</a:t>
            </a:r>
            <a:r>
              <a:rPr sz="2500" spc="-110" dirty="0">
                <a:solidFill>
                  <a:srgbClr val="FFFFFF"/>
                </a:solidFill>
                <a:latin typeface="Trebuchet MS"/>
                <a:cs typeface="Trebuchet MS"/>
              </a:rPr>
              <a:t> </a:t>
            </a:r>
            <a:r>
              <a:rPr sz="2500" spc="-10" dirty="0">
                <a:solidFill>
                  <a:srgbClr val="FFFFFF"/>
                </a:solidFill>
                <a:latin typeface="Trebuchet MS"/>
                <a:cs typeface="Trebuchet MS"/>
              </a:rPr>
              <a:t>Técnica</a:t>
            </a:r>
            <a:endParaRPr sz="2500" dirty="0">
              <a:latin typeface="Trebuchet MS"/>
              <a:cs typeface="Trebuchet MS"/>
            </a:endParaRPr>
          </a:p>
        </p:txBody>
      </p:sp>
      <p:sp>
        <p:nvSpPr>
          <p:cNvPr id="9" name="object 9"/>
          <p:cNvSpPr/>
          <p:nvPr/>
        </p:nvSpPr>
        <p:spPr>
          <a:xfrm>
            <a:off x="1062922" y="6931578"/>
            <a:ext cx="2625090" cy="2685415"/>
          </a:xfrm>
          <a:custGeom>
            <a:avLst/>
            <a:gdLst/>
            <a:ahLst/>
            <a:cxnLst/>
            <a:rect l="l" t="t" r="r" b="b"/>
            <a:pathLst>
              <a:path w="2625090" h="2685415">
                <a:moveTo>
                  <a:pt x="2139153" y="2685135"/>
                </a:moveTo>
                <a:lnTo>
                  <a:pt x="485774" y="2685135"/>
                </a:lnTo>
                <a:lnTo>
                  <a:pt x="437761" y="2682758"/>
                </a:lnTo>
                <a:lnTo>
                  <a:pt x="390562" y="2675715"/>
                </a:lnTo>
                <a:lnTo>
                  <a:pt x="344494" y="2664138"/>
                </a:lnTo>
                <a:lnTo>
                  <a:pt x="299876" y="2648159"/>
                </a:lnTo>
                <a:lnTo>
                  <a:pt x="257027" y="2627909"/>
                </a:lnTo>
                <a:lnTo>
                  <a:pt x="216266" y="2603521"/>
                </a:lnTo>
                <a:lnTo>
                  <a:pt x="177911" y="2575125"/>
                </a:lnTo>
                <a:lnTo>
                  <a:pt x="142280" y="2542854"/>
                </a:lnTo>
                <a:lnTo>
                  <a:pt x="110010" y="2507222"/>
                </a:lnTo>
                <a:lnTo>
                  <a:pt x="81615" y="2468864"/>
                </a:lnTo>
                <a:lnTo>
                  <a:pt x="57227" y="2428101"/>
                </a:lnTo>
                <a:lnTo>
                  <a:pt x="36977" y="2385250"/>
                </a:lnTo>
                <a:lnTo>
                  <a:pt x="20997" y="2340630"/>
                </a:lnTo>
                <a:lnTo>
                  <a:pt x="9420" y="2294561"/>
                </a:lnTo>
                <a:lnTo>
                  <a:pt x="2377" y="2247359"/>
                </a:lnTo>
                <a:lnTo>
                  <a:pt x="0" y="2199345"/>
                </a:lnTo>
                <a:lnTo>
                  <a:pt x="0" y="485790"/>
                </a:lnTo>
                <a:lnTo>
                  <a:pt x="2377" y="437775"/>
                </a:lnTo>
                <a:lnTo>
                  <a:pt x="9420" y="390574"/>
                </a:lnTo>
                <a:lnTo>
                  <a:pt x="20997" y="344504"/>
                </a:lnTo>
                <a:lnTo>
                  <a:pt x="36977" y="299885"/>
                </a:lnTo>
                <a:lnTo>
                  <a:pt x="57227" y="257034"/>
                </a:lnTo>
                <a:lnTo>
                  <a:pt x="81615" y="216270"/>
                </a:lnTo>
                <a:lnTo>
                  <a:pt x="110010" y="177913"/>
                </a:lnTo>
                <a:lnTo>
                  <a:pt x="142280" y="142280"/>
                </a:lnTo>
                <a:lnTo>
                  <a:pt x="177911" y="110009"/>
                </a:lnTo>
                <a:lnTo>
                  <a:pt x="216266" y="81614"/>
                </a:lnTo>
                <a:lnTo>
                  <a:pt x="257027" y="57225"/>
                </a:lnTo>
                <a:lnTo>
                  <a:pt x="299876" y="36976"/>
                </a:lnTo>
                <a:lnTo>
                  <a:pt x="344494" y="20996"/>
                </a:lnTo>
                <a:lnTo>
                  <a:pt x="390562" y="9419"/>
                </a:lnTo>
                <a:lnTo>
                  <a:pt x="437761" y="2376"/>
                </a:lnTo>
                <a:lnTo>
                  <a:pt x="485774" y="0"/>
                </a:lnTo>
                <a:lnTo>
                  <a:pt x="2139153" y="0"/>
                </a:lnTo>
                <a:lnTo>
                  <a:pt x="2187167" y="2376"/>
                </a:lnTo>
                <a:lnTo>
                  <a:pt x="2234369" y="9419"/>
                </a:lnTo>
                <a:lnTo>
                  <a:pt x="2280438" y="20996"/>
                </a:lnTo>
                <a:lnTo>
                  <a:pt x="2325058" y="36976"/>
                </a:lnTo>
                <a:lnTo>
                  <a:pt x="2367909" y="57225"/>
                </a:lnTo>
                <a:lnTo>
                  <a:pt x="2408672" y="81614"/>
                </a:lnTo>
                <a:lnTo>
                  <a:pt x="2447030" y="110009"/>
                </a:lnTo>
                <a:lnTo>
                  <a:pt x="2482663" y="142280"/>
                </a:lnTo>
                <a:lnTo>
                  <a:pt x="2514933" y="177913"/>
                </a:lnTo>
                <a:lnTo>
                  <a:pt x="2543329" y="216270"/>
                </a:lnTo>
                <a:lnTo>
                  <a:pt x="2567717" y="257034"/>
                </a:lnTo>
                <a:lnTo>
                  <a:pt x="2587967" y="299885"/>
                </a:lnTo>
                <a:lnTo>
                  <a:pt x="2603946" y="344504"/>
                </a:lnTo>
                <a:lnTo>
                  <a:pt x="2615523" y="390574"/>
                </a:lnTo>
                <a:lnTo>
                  <a:pt x="2622566" y="437775"/>
                </a:lnTo>
                <a:lnTo>
                  <a:pt x="2624943" y="485790"/>
                </a:lnTo>
                <a:lnTo>
                  <a:pt x="2624943" y="2199345"/>
                </a:lnTo>
                <a:lnTo>
                  <a:pt x="2622566" y="2247359"/>
                </a:lnTo>
                <a:lnTo>
                  <a:pt x="2615523" y="2294561"/>
                </a:lnTo>
                <a:lnTo>
                  <a:pt x="2603946" y="2340630"/>
                </a:lnTo>
                <a:lnTo>
                  <a:pt x="2587967" y="2385250"/>
                </a:lnTo>
                <a:lnTo>
                  <a:pt x="2567717" y="2428101"/>
                </a:lnTo>
                <a:lnTo>
                  <a:pt x="2543329" y="2468864"/>
                </a:lnTo>
                <a:lnTo>
                  <a:pt x="2514933" y="2507222"/>
                </a:lnTo>
                <a:lnTo>
                  <a:pt x="2482663" y="2542854"/>
                </a:lnTo>
                <a:lnTo>
                  <a:pt x="2447030" y="2575125"/>
                </a:lnTo>
                <a:lnTo>
                  <a:pt x="2408672" y="2603521"/>
                </a:lnTo>
                <a:lnTo>
                  <a:pt x="2367909" y="2627909"/>
                </a:lnTo>
                <a:lnTo>
                  <a:pt x="2325058" y="2648159"/>
                </a:lnTo>
                <a:lnTo>
                  <a:pt x="2280438" y="2664138"/>
                </a:lnTo>
                <a:lnTo>
                  <a:pt x="2234369" y="2675715"/>
                </a:lnTo>
                <a:lnTo>
                  <a:pt x="2187167" y="2682758"/>
                </a:lnTo>
                <a:lnTo>
                  <a:pt x="2139153" y="2685135"/>
                </a:lnTo>
                <a:close/>
              </a:path>
            </a:pathLst>
          </a:custGeom>
          <a:solidFill>
            <a:srgbClr val="000000"/>
          </a:solidFill>
        </p:spPr>
        <p:txBody>
          <a:bodyPr wrap="square" lIns="0" tIns="0" rIns="0" bIns="0" rtlCol="0"/>
          <a:lstStyle/>
          <a:p>
            <a:endParaRPr/>
          </a:p>
        </p:txBody>
      </p:sp>
      <p:sp>
        <p:nvSpPr>
          <p:cNvPr id="10" name="object 10"/>
          <p:cNvSpPr txBox="1"/>
          <p:nvPr/>
        </p:nvSpPr>
        <p:spPr>
          <a:xfrm>
            <a:off x="1210808" y="7115722"/>
            <a:ext cx="2329180" cy="2216150"/>
          </a:xfrm>
          <a:prstGeom prst="rect">
            <a:avLst/>
          </a:prstGeom>
        </p:spPr>
        <p:txBody>
          <a:bodyPr vert="horz" wrap="square" lIns="0" tIns="12700" rIns="0" bIns="0" rtlCol="0">
            <a:spAutoFit/>
          </a:bodyPr>
          <a:lstStyle/>
          <a:p>
            <a:pPr marL="12700" marR="5080" algn="ctr">
              <a:lnSpc>
                <a:spcPct val="114999"/>
              </a:lnSpc>
              <a:spcBef>
                <a:spcPts val="100"/>
              </a:spcBef>
            </a:pPr>
            <a:r>
              <a:rPr sz="2500" spc="-20" dirty="0">
                <a:solidFill>
                  <a:srgbClr val="FFFFFF"/>
                </a:solidFill>
                <a:latin typeface="Trebuchet MS"/>
                <a:cs typeface="Trebuchet MS"/>
              </a:rPr>
              <a:t>Subdirección</a:t>
            </a:r>
            <a:r>
              <a:rPr sz="2500" spc="-130" dirty="0">
                <a:solidFill>
                  <a:srgbClr val="FFFFFF"/>
                </a:solidFill>
                <a:latin typeface="Trebuchet MS"/>
                <a:cs typeface="Trebuchet MS"/>
              </a:rPr>
              <a:t> </a:t>
            </a:r>
            <a:r>
              <a:rPr sz="2500" spc="-25" dirty="0">
                <a:solidFill>
                  <a:srgbClr val="FFFFFF"/>
                </a:solidFill>
                <a:latin typeface="Trebuchet MS"/>
                <a:cs typeface="Trebuchet MS"/>
              </a:rPr>
              <a:t>de </a:t>
            </a:r>
            <a:r>
              <a:rPr sz="2500" spc="-45" dirty="0">
                <a:solidFill>
                  <a:srgbClr val="FFFFFF"/>
                </a:solidFill>
                <a:latin typeface="Trebuchet MS"/>
                <a:cs typeface="Trebuchet MS"/>
              </a:rPr>
              <a:t>Investigaciones</a:t>
            </a:r>
            <a:r>
              <a:rPr sz="2500" spc="-70" dirty="0">
                <a:solidFill>
                  <a:srgbClr val="FFFFFF"/>
                </a:solidFill>
                <a:latin typeface="Trebuchet MS"/>
                <a:cs typeface="Trebuchet MS"/>
              </a:rPr>
              <a:t> </a:t>
            </a:r>
            <a:r>
              <a:rPr sz="2500" spc="-100" dirty="0">
                <a:solidFill>
                  <a:srgbClr val="FFFFFF"/>
                </a:solidFill>
                <a:latin typeface="Trebuchet MS"/>
                <a:cs typeface="Trebuchet MS"/>
              </a:rPr>
              <a:t>y </a:t>
            </a:r>
            <a:r>
              <a:rPr sz="2500" spc="-40" dirty="0">
                <a:solidFill>
                  <a:srgbClr val="FFFFFF"/>
                </a:solidFill>
                <a:latin typeface="Trebuchet MS"/>
                <a:cs typeface="Trebuchet MS"/>
              </a:rPr>
              <a:t>Estudios</a:t>
            </a:r>
            <a:r>
              <a:rPr sz="2500" spc="-125" dirty="0">
                <a:solidFill>
                  <a:srgbClr val="FFFFFF"/>
                </a:solidFill>
                <a:latin typeface="Trebuchet MS"/>
                <a:cs typeface="Trebuchet MS"/>
              </a:rPr>
              <a:t> </a:t>
            </a:r>
            <a:r>
              <a:rPr sz="2500" spc="-25" dirty="0">
                <a:solidFill>
                  <a:srgbClr val="FFFFFF"/>
                </a:solidFill>
                <a:latin typeface="Trebuchet MS"/>
                <a:cs typeface="Trebuchet MS"/>
              </a:rPr>
              <a:t>en </a:t>
            </a:r>
            <a:r>
              <a:rPr sz="2500" spc="-10" dirty="0">
                <a:solidFill>
                  <a:srgbClr val="FFFFFF"/>
                </a:solidFill>
                <a:latin typeface="Trebuchet MS"/>
                <a:cs typeface="Trebuchet MS"/>
              </a:rPr>
              <a:t>Derechos Humanos</a:t>
            </a:r>
            <a:endParaRPr sz="2500">
              <a:latin typeface="Trebuchet MS"/>
              <a:cs typeface="Trebuchet MS"/>
            </a:endParaRPr>
          </a:p>
        </p:txBody>
      </p:sp>
      <p:sp>
        <p:nvSpPr>
          <p:cNvPr id="11" name="object 11"/>
          <p:cNvSpPr/>
          <p:nvPr/>
        </p:nvSpPr>
        <p:spPr>
          <a:xfrm>
            <a:off x="4402226" y="6803013"/>
            <a:ext cx="2480310" cy="2712720"/>
          </a:xfrm>
          <a:custGeom>
            <a:avLst/>
            <a:gdLst/>
            <a:ahLst/>
            <a:cxnLst/>
            <a:rect l="l" t="t" r="r" b="b"/>
            <a:pathLst>
              <a:path w="2480309" h="2712720">
                <a:moveTo>
                  <a:pt x="2058522" y="2712343"/>
                </a:moveTo>
                <a:lnTo>
                  <a:pt x="421358" y="2712343"/>
                </a:lnTo>
                <a:lnTo>
                  <a:pt x="390574" y="2707750"/>
                </a:lnTo>
                <a:lnTo>
                  <a:pt x="344504" y="2696173"/>
                </a:lnTo>
                <a:lnTo>
                  <a:pt x="299885" y="2680193"/>
                </a:lnTo>
                <a:lnTo>
                  <a:pt x="257034" y="2659944"/>
                </a:lnTo>
                <a:lnTo>
                  <a:pt x="216270" y="2635555"/>
                </a:lnTo>
                <a:lnTo>
                  <a:pt x="177913" y="2607160"/>
                </a:lnTo>
                <a:lnTo>
                  <a:pt x="142280" y="2574889"/>
                </a:lnTo>
                <a:lnTo>
                  <a:pt x="110009" y="2539257"/>
                </a:lnTo>
                <a:lnTo>
                  <a:pt x="81614" y="2500903"/>
                </a:lnTo>
                <a:lnTo>
                  <a:pt x="57225" y="2460145"/>
                </a:lnTo>
                <a:lnTo>
                  <a:pt x="36975" y="2417300"/>
                </a:lnTo>
                <a:lnTo>
                  <a:pt x="20996" y="2372686"/>
                </a:lnTo>
                <a:lnTo>
                  <a:pt x="9419" y="2326621"/>
                </a:lnTo>
                <a:lnTo>
                  <a:pt x="2376" y="2279423"/>
                </a:lnTo>
                <a:lnTo>
                  <a:pt x="0" y="2231410"/>
                </a:lnTo>
                <a:lnTo>
                  <a:pt x="0" y="485790"/>
                </a:lnTo>
                <a:lnTo>
                  <a:pt x="2376" y="437775"/>
                </a:lnTo>
                <a:lnTo>
                  <a:pt x="9419" y="390574"/>
                </a:lnTo>
                <a:lnTo>
                  <a:pt x="20996" y="344504"/>
                </a:lnTo>
                <a:lnTo>
                  <a:pt x="36975" y="299884"/>
                </a:lnTo>
                <a:lnTo>
                  <a:pt x="57225" y="257034"/>
                </a:lnTo>
                <a:lnTo>
                  <a:pt x="81614" y="216270"/>
                </a:lnTo>
                <a:lnTo>
                  <a:pt x="110009" y="177913"/>
                </a:lnTo>
                <a:lnTo>
                  <a:pt x="142280" y="142280"/>
                </a:lnTo>
                <a:lnTo>
                  <a:pt x="177913" y="110009"/>
                </a:lnTo>
                <a:lnTo>
                  <a:pt x="216270" y="81614"/>
                </a:lnTo>
                <a:lnTo>
                  <a:pt x="257034" y="57225"/>
                </a:lnTo>
                <a:lnTo>
                  <a:pt x="299885" y="36975"/>
                </a:lnTo>
                <a:lnTo>
                  <a:pt x="344504" y="20996"/>
                </a:lnTo>
                <a:lnTo>
                  <a:pt x="390574" y="9419"/>
                </a:lnTo>
                <a:lnTo>
                  <a:pt x="437775" y="2376"/>
                </a:lnTo>
                <a:lnTo>
                  <a:pt x="485790" y="0"/>
                </a:lnTo>
                <a:lnTo>
                  <a:pt x="1994093" y="0"/>
                </a:lnTo>
                <a:lnTo>
                  <a:pt x="2042106" y="2376"/>
                </a:lnTo>
                <a:lnTo>
                  <a:pt x="2089303" y="9419"/>
                </a:lnTo>
                <a:lnTo>
                  <a:pt x="2135368" y="20996"/>
                </a:lnTo>
                <a:lnTo>
                  <a:pt x="2179982" y="36975"/>
                </a:lnTo>
                <a:lnTo>
                  <a:pt x="2222828" y="57225"/>
                </a:lnTo>
                <a:lnTo>
                  <a:pt x="2263586" y="81614"/>
                </a:lnTo>
                <a:lnTo>
                  <a:pt x="2301940" y="110009"/>
                </a:lnTo>
                <a:lnTo>
                  <a:pt x="2337572" y="142280"/>
                </a:lnTo>
                <a:lnTo>
                  <a:pt x="2369842" y="177913"/>
                </a:lnTo>
                <a:lnTo>
                  <a:pt x="2398238" y="216270"/>
                </a:lnTo>
                <a:lnTo>
                  <a:pt x="2422626" y="257034"/>
                </a:lnTo>
                <a:lnTo>
                  <a:pt x="2442876" y="299884"/>
                </a:lnTo>
                <a:lnTo>
                  <a:pt x="2458856" y="344504"/>
                </a:lnTo>
                <a:lnTo>
                  <a:pt x="2470433" y="390574"/>
                </a:lnTo>
                <a:lnTo>
                  <a:pt x="2477475" y="437775"/>
                </a:lnTo>
                <a:lnTo>
                  <a:pt x="2479856" y="485790"/>
                </a:lnTo>
                <a:lnTo>
                  <a:pt x="2479856" y="2231410"/>
                </a:lnTo>
                <a:lnTo>
                  <a:pt x="2477475" y="2279423"/>
                </a:lnTo>
                <a:lnTo>
                  <a:pt x="2470433" y="2326621"/>
                </a:lnTo>
                <a:lnTo>
                  <a:pt x="2458856" y="2372686"/>
                </a:lnTo>
                <a:lnTo>
                  <a:pt x="2442876" y="2417300"/>
                </a:lnTo>
                <a:lnTo>
                  <a:pt x="2422626" y="2460145"/>
                </a:lnTo>
                <a:lnTo>
                  <a:pt x="2398238" y="2500903"/>
                </a:lnTo>
                <a:lnTo>
                  <a:pt x="2369842" y="2539257"/>
                </a:lnTo>
                <a:lnTo>
                  <a:pt x="2337572" y="2574889"/>
                </a:lnTo>
                <a:lnTo>
                  <a:pt x="2301940" y="2607160"/>
                </a:lnTo>
                <a:lnTo>
                  <a:pt x="2263586" y="2635555"/>
                </a:lnTo>
                <a:lnTo>
                  <a:pt x="2222828" y="2659944"/>
                </a:lnTo>
                <a:lnTo>
                  <a:pt x="2179982" y="2680193"/>
                </a:lnTo>
                <a:lnTo>
                  <a:pt x="2135368" y="2696173"/>
                </a:lnTo>
                <a:lnTo>
                  <a:pt x="2089303" y="2707750"/>
                </a:lnTo>
                <a:lnTo>
                  <a:pt x="2058522" y="2712343"/>
                </a:lnTo>
                <a:close/>
              </a:path>
            </a:pathLst>
          </a:custGeom>
          <a:solidFill>
            <a:srgbClr val="000000"/>
          </a:solidFill>
        </p:spPr>
        <p:txBody>
          <a:bodyPr wrap="square" lIns="0" tIns="0" rIns="0" bIns="0" rtlCol="0"/>
          <a:lstStyle/>
          <a:p>
            <a:endParaRPr/>
          </a:p>
        </p:txBody>
      </p:sp>
      <p:sp>
        <p:nvSpPr>
          <p:cNvPr id="12" name="object 12"/>
          <p:cNvSpPr txBox="1"/>
          <p:nvPr/>
        </p:nvSpPr>
        <p:spPr>
          <a:xfrm>
            <a:off x="4477632" y="7006207"/>
            <a:ext cx="2329180" cy="2216150"/>
          </a:xfrm>
          <a:prstGeom prst="rect">
            <a:avLst/>
          </a:prstGeom>
        </p:spPr>
        <p:txBody>
          <a:bodyPr vert="horz" wrap="square" lIns="0" tIns="12700" rIns="0" bIns="0" rtlCol="0">
            <a:spAutoFit/>
          </a:bodyPr>
          <a:lstStyle/>
          <a:p>
            <a:pPr marL="12700" marR="5080" indent="-635" algn="ctr">
              <a:lnSpc>
                <a:spcPct val="114999"/>
              </a:lnSpc>
              <a:spcBef>
                <a:spcPts val="100"/>
              </a:spcBef>
            </a:pPr>
            <a:r>
              <a:rPr sz="2500" spc="-20" dirty="0">
                <a:solidFill>
                  <a:srgbClr val="FFFFFF"/>
                </a:solidFill>
                <a:latin typeface="Trebuchet MS"/>
                <a:cs typeface="Trebuchet MS"/>
              </a:rPr>
              <a:t>Subdirección</a:t>
            </a:r>
            <a:r>
              <a:rPr sz="2500" spc="-130" dirty="0">
                <a:solidFill>
                  <a:srgbClr val="FFFFFF"/>
                </a:solidFill>
                <a:latin typeface="Trebuchet MS"/>
                <a:cs typeface="Trebuchet MS"/>
              </a:rPr>
              <a:t> </a:t>
            </a:r>
            <a:r>
              <a:rPr sz="2500" spc="-25" dirty="0">
                <a:solidFill>
                  <a:srgbClr val="FFFFFF"/>
                </a:solidFill>
                <a:latin typeface="Trebuchet MS"/>
                <a:cs typeface="Trebuchet MS"/>
              </a:rPr>
              <a:t>de </a:t>
            </a:r>
            <a:r>
              <a:rPr sz="2500" spc="-45" dirty="0">
                <a:solidFill>
                  <a:srgbClr val="FFFFFF"/>
                </a:solidFill>
                <a:latin typeface="Trebuchet MS"/>
                <a:cs typeface="Trebuchet MS"/>
              </a:rPr>
              <a:t>Investigaciones</a:t>
            </a:r>
            <a:r>
              <a:rPr sz="2500" spc="-70" dirty="0">
                <a:solidFill>
                  <a:srgbClr val="FFFFFF"/>
                </a:solidFill>
                <a:latin typeface="Trebuchet MS"/>
                <a:cs typeface="Trebuchet MS"/>
              </a:rPr>
              <a:t> </a:t>
            </a:r>
            <a:r>
              <a:rPr sz="2500" spc="-100" dirty="0">
                <a:solidFill>
                  <a:srgbClr val="FFFFFF"/>
                </a:solidFill>
                <a:latin typeface="Trebuchet MS"/>
                <a:cs typeface="Trebuchet MS"/>
              </a:rPr>
              <a:t>y </a:t>
            </a:r>
            <a:r>
              <a:rPr sz="2500" spc="-40" dirty="0">
                <a:solidFill>
                  <a:srgbClr val="FFFFFF"/>
                </a:solidFill>
                <a:latin typeface="Trebuchet MS"/>
                <a:cs typeface="Trebuchet MS"/>
              </a:rPr>
              <a:t>Estudios</a:t>
            </a:r>
            <a:r>
              <a:rPr sz="2500" spc="-90" dirty="0">
                <a:solidFill>
                  <a:srgbClr val="FFFFFF"/>
                </a:solidFill>
                <a:latin typeface="Trebuchet MS"/>
                <a:cs typeface="Trebuchet MS"/>
              </a:rPr>
              <a:t> </a:t>
            </a:r>
            <a:r>
              <a:rPr sz="2500" dirty="0">
                <a:solidFill>
                  <a:srgbClr val="FFFFFF"/>
                </a:solidFill>
                <a:latin typeface="Trebuchet MS"/>
                <a:cs typeface="Trebuchet MS"/>
              </a:rPr>
              <a:t>de</a:t>
            </a:r>
            <a:r>
              <a:rPr sz="2500" spc="-90" dirty="0">
                <a:solidFill>
                  <a:srgbClr val="FFFFFF"/>
                </a:solidFill>
                <a:latin typeface="Trebuchet MS"/>
                <a:cs typeface="Trebuchet MS"/>
              </a:rPr>
              <a:t> </a:t>
            </a:r>
            <a:r>
              <a:rPr sz="2500" spc="-35" dirty="0">
                <a:solidFill>
                  <a:srgbClr val="FFFFFF"/>
                </a:solidFill>
                <a:latin typeface="Trebuchet MS"/>
                <a:cs typeface="Trebuchet MS"/>
              </a:rPr>
              <a:t>la </a:t>
            </a:r>
            <a:r>
              <a:rPr sz="2500" dirty="0">
                <a:solidFill>
                  <a:srgbClr val="FFFFFF"/>
                </a:solidFill>
                <a:latin typeface="Trebuchet MS"/>
                <a:cs typeface="Trebuchet MS"/>
              </a:rPr>
              <a:t>Ciudad</a:t>
            </a:r>
            <a:r>
              <a:rPr sz="2500" spc="135" dirty="0">
                <a:solidFill>
                  <a:srgbClr val="FFFFFF"/>
                </a:solidFill>
                <a:latin typeface="Trebuchet MS"/>
                <a:cs typeface="Trebuchet MS"/>
              </a:rPr>
              <a:t> </a:t>
            </a:r>
            <a:r>
              <a:rPr sz="2500" spc="-25" dirty="0">
                <a:solidFill>
                  <a:srgbClr val="FFFFFF"/>
                </a:solidFill>
                <a:latin typeface="Trebuchet MS"/>
                <a:cs typeface="Trebuchet MS"/>
              </a:rPr>
              <a:t>de </a:t>
            </a:r>
            <a:r>
              <a:rPr sz="2500" spc="-10" dirty="0">
                <a:solidFill>
                  <a:srgbClr val="FFFFFF"/>
                </a:solidFill>
                <a:latin typeface="Trebuchet MS"/>
                <a:cs typeface="Trebuchet MS"/>
              </a:rPr>
              <a:t>México</a:t>
            </a:r>
            <a:endParaRPr sz="2500">
              <a:latin typeface="Trebuchet MS"/>
              <a:cs typeface="Trebuchet MS"/>
            </a:endParaRPr>
          </a:p>
        </p:txBody>
      </p:sp>
      <p:sp>
        <p:nvSpPr>
          <p:cNvPr id="13" name="object 13"/>
          <p:cNvSpPr/>
          <p:nvPr/>
        </p:nvSpPr>
        <p:spPr>
          <a:xfrm>
            <a:off x="7596468" y="6699656"/>
            <a:ext cx="3095625" cy="3143885"/>
          </a:xfrm>
          <a:custGeom>
            <a:avLst/>
            <a:gdLst/>
            <a:ahLst/>
            <a:cxnLst/>
            <a:rect l="l" t="t" r="r" b="b"/>
            <a:pathLst>
              <a:path w="3095625" h="3143884">
                <a:moveTo>
                  <a:pt x="2678542" y="3143435"/>
                </a:moveTo>
                <a:lnTo>
                  <a:pt x="416517" y="3143435"/>
                </a:lnTo>
                <a:lnTo>
                  <a:pt x="390548" y="3139560"/>
                </a:lnTo>
                <a:lnTo>
                  <a:pt x="344483" y="3127983"/>
                </a:lnTo>
                <a:lnTo>
                  <a:pt x="299869" y="3112003"/>
                </a:lnTo>
                <a:lnTo>
                  <a:pt x="257024" y="3091753"/>
                </a:lnTo>
                <a:lnTo>
                  <a:pt x="216265" y="3067365"/>
                </a:lnTo>
                <a:lnTo>
                  <a:pt x="177911" y="3038969"/>
                </a:lnTo>
                <a:lnTo>
                  <a:pt x="142280" y="3006699"/>
                </a:lnTo>
                <a:lnTo>
                  <a:pt x="110009" y="2971066"/>
                </a:lnTo>
                <a:lnTo>
                  <a:pt x="81614" y="2932708"/>
                </a:lnTo>
                <a:lnTo>
                  <a:pt x="57225" y="2891945"/>
                </a:lnTo>
                <a:lnTo>
                  <a:pt x="36975" y="2849094"/>
                </a:lnTo>
                <a:lnTo>
                  <a:pt x="20996" y="2804475"/>
                </a:lnTo>
                <a:lnTo>
                  <a:pt x="9419" y="2758405"/>
                </a:lnTo>
                <a:lnTo>
                  <a:pt x="2376" y="2711203"/>
                </a:lnTo>
                <a:lnTo>
                  <a:pt x="0" y="2663189"/>
                </a:lnTo>
                <a:lnTo>
                  <a:pt x="0" y="485790"/>
                </a:lnTo>
                <a:lnTo>
                  <a:pt x="2376" y="437775"/>
                </a:lnTo>
                <a:lnTo>
                  <a:pt x="9419" y="390574"/>
                </a:lnTo>
                <a:lnTo>
                  <a:pt x="20996" y="344504"/>
                </a:lnTo>
                <a:lnTo>
                  <a:pt x="36975" y="299884"/>
                </a:lnTo>
                <a:lnTo>
                  <a:pt x="57225" y="257034"/>
                </a:lnTo>
                <a:lnTo>
                  <a:pt x="81614" y="216270"/>
                </a:lnTo>
                <a:lnTo>
                  <a:pt x="110009" y="177913"/>
                </a:lnTo>
                <a:lnTo>
                  <a:pt x="142280" y="142280"/>
                </a:lnTo>
                <a:lnTo>
                  <a:pt x="177911" y="110009"/>
                </a:lnTo>
                <a:lnTo>
                  <a:pt x="216265" y="81614"/>
                </a:lnTo>
                <a:lnTo>
                  <a:pt x="257024" y="57225"/>
                </a:lnTo>
                <a:lnTo>
                  <a:pt x="299869" y="36975"/>
                </a:lnTo>
                <a:lnTo>
                  <a:pt x="344483" y="20996"/>
                </a:lnTo>
                <a:lnTo>
                  <a:pt x="390548" y="9419"/>
                </a:lnTo>
                <a:lnTo>
                  <a:pt x="437746" y="2376"/>
                </a:lnTo>
                <a:lnTo>
                  <a:pt x="485759" y="0"/>
                </a:lnTo>
                <a:lnTo>
                  <a:pt x="2609300" y="0"/>
                </a:lnTo>
                <a:lnTo>
                  <a:pt x="2657313" y="2376"/>
                </a:lnTo>
                <a:lnTo>
                  <a:pt x="2704511" y="9419"/>
                </a:lnTo>
                <a:lnTo>
                  <a:pt x="2750576" y="20996"/>
                </a:lnTo>
                <a:lnTo>
                  <a:pt x="2795190" y="36975"/>
                </a:lnTo>
                <a:lnTo>
                  <a:pt x="2838036" y="57225"/>
                </a:lnTo>
                <a:lnTo>
                  <a:pt x="2878794" y="81614"/>
                </a:lnTo>
                <a:lnTo>
                  <a:pt x="2917148" y="110009"/>
                </a:lnTo>
                <a:lnTo>
                  <a:pt x="2952779" y="142280"/>
                </a:lnTo>
                <a:lnTo>
                  <a:pt x="2985050" y="177913"/>
                </a:lnTo>
                <a:lnTo>
                  <a:pt x="3013446" y="216270"/>
                </a:lnTo>
                <a:lnTo>
                  <a:pt x="3037834" y="257034"/>
                </a:lnTo>
                <a:lnTo>
                  <a:pt x="3058084" y="299884"/>
                </a:lnTo>
                <a:lnTo>
                  <a:pt x="3074063" y="344504"/>
                </a:lnTo>
                <a:lnTo>
                  <a:pt x="3085640" y="390574"/>
                </a:lnTo>
                <a:lnTo>
                  <a:pt x="3092683" y="437775"/>
                </a:lnTo>
                <a:lnTo>
                  <a:pt x="3095074" y="485790"/>
                </a:lnTo>
                <a:lnTo>
                  <a:pt x="3095074" y="2663189"/>
                </a:lnTo>
                <a:lnTo>
                  <a:pt x="3092683" y="2711203"/>
                </a:lnTo>
                <a:lnTo>
                  <a:pt x="3085640" y="2758405"/>
                </a:lnTo>
                <a:lnTo>
                  <a:pt x="3074063" y="2804475"/>
                </a:lnTo>
                <a:lnTo>
                  <a:pt x="3058084" y="2849094"/>
                </a:lnTo>
                <a:lnTo>
                  <a:pt x="3037834" y="2891945"/>
                </a:lnTo>
                <a:lnTo>
                  <a:pt x="3013446" y="2932708"/>
                </a:lnTo>
                <a:lnTo>
                  <a:pt x="2985050" y="2971066"/>
                </a:lnTo>
                <a:lnTo>
                  <a:pt x="2952779" y="3006699"/>
                </a:lnTo>
                <a:lnTo>
                  <a:pt x="2917148" y="3038969"/>
                </a:lnTo>
                <a:lnTo>
                  <a:pt x="2878794" y="3067365"/>
                </a:lnTo>
                <a:lnTo>
                  <a:pt x="2838036" y="3091753"/>
                </a:lnTo>
                <a:lnTo>
                  <a:pt x="2795190" y="3112003"/>
                </a:lnTo>
                <a:lnTo>
                  <a:pt x="2750576" y="3127983"/>
                </a:lnTo>
                <a:lnTo>
                  <a:pt x="2704511" y="3139560"/>
                </a:lnTo>
                <a:lnTo>
                  <a:pt x="2678542" y="3143435"/>
                </a:lnTo>
                <a:close/>
              </a:path>
            </a:pathLst>
          </a:custGeom>
          <a:solidFill>
            <a:srgbClr val="000000"/>
          </a:solidFill>
        </p:spPr>
        <p:txBody>
          <a:bodyPr wrap="square" lIns="0" tIns="0" rIns="0" bIns="0" rtlCol="0"/>
          <a:lstStyle/>
          <a:p>
            <a:endParaRPr/>
          </a:p>
        </p:txBody>
      </p:sp>
      <p:sp>
        <p:nvSpPr>
          <p:cNvPr id="14" name="object 14"/>
          <p:cNvSpPr txBox="1"/>
          <p:nvPr/>
        </p:nvSpPr>
        <p:spPr>
          <a:xfrm>
            <a:off x="7750308" y="6674249"/>
            <a:ext cx="2787650" cy="3092450"/>
          </a:xfrm>
          <a:prstGeom prst="rect">
            <a:avLst/>
          </a:prstGeom>
        </p:spPr>
        <p:txBody>
          <a:bodyPr vert="horz" wrap="square" lIns="0" tIns="12700" rIns="0" bIns="0" rtlCol="0">
            <a:spAutoFit/>
          </a:bodyPr>
          <a:lstStyle/>
          <a:p>
            <a:pPr marL="12700" marR="5080" indent="-635" algn="ctr">
              <a:lnSpc>
                <a:spcPct val="114999"/>
              </a:lnSpc>
              <a:spcBef>
                <a:spcPts val="100"/>
              </a:spcBef>
            </a:pPr>
            <a:r>
              <a:rPr sz="2500" spc="-20" dirty="0">
                <a:solidFill>
                  <a:srgbClr val="FFFFFF"/>
                </a:solidFill>
                <a:latin typeface="Trebuchet MS"/>
                <a:cs typeface="Trebuchet MS"/>
              </a:rPr>
              <a:t>Subdirección</a:t>
            </a:r>
            <a:r>
              <a:rPr sz="2500" spc="-130" dirty="0">
                <a:solidFill>
                  <a:srgbClr val="FFFFFF"/>
                </a:solidFill>
                <a:latin typeface="Trebuchet MS"/>
                <a:cs typeface="Trebuchet MS"/>
              </a:rPr>
              <a:t> </a:t>
            </a:r>
            <a:r>
              <a:rPr sz="2500" spc="-25" dirty="0">
                <a:solidFill>
                  <a:srgbClr val="FFFFFF"/>
                </a:solidFill>
                <a:latin typeface="Trebuchet MS"/>
                <a:cs typeface="Trebuchet MS"/>
              </a:rPr>
              <a:t>de </a:t>
            </a:r>
            <a:r>
              <a:rPr sz="2500" spc="-40" dirty="0">
                <a:solidFill>
                  <a:srgbClr val="FFFFFF"/>
                </a:solidFill>
                <a:latin typeface="Trebuchet MS"/>
                <a:cs typeface="Trebuchet MS"/>
              </a:rPr>
              <a:t>Estudios</a:t>
            </a:r>
            <a:r>
              <a:rPr sz="2500" spc="-125" dirty="0">
                <a:solidFill>
                  <a:srgbClr val="FFFFFF"/>
                </a:solidFill>
                <a:latin typeface="Trebuchet MS"/>
                <a:cs typeface="Trebuchet MS"/>
              </a:rPr>
              <a:t> </a:t>
            </a:r>
            <a:r>
              <a:rPr sz="2500" spc="-65" dirty="0">
                <a:solidFill>
                  <a:srgbClr val="FFFFFF"/>
                </a:solidFill>
                <a:latin typeface="Trebuchet MS"/>
                <a:cs typeface="Trebuchet MS"/>
              </a:rPr>
              <a:t>Legislativos </a:t>
            </a:r>
            <a:r>
              <a:rPr sz="2500" spc="-10" dirty="0">
                <a:solidFill>
                  <a:srgbClr val="FFFFFF"/>
                </a:solidFill>
                <a:latin typeface="Trebuchet MS"/>
                <a:cs typeface="Trebuchet MS"/>
              </a:rPr>
              <a:t>Comparados, Prácticas </a:t>
            </a:r>
            <a:r>
              <a:rPr sz="2500" spc="-65" dirty="0">
                <a:solidFill>
                  <a:srgbClr val="FFFFFF"/>
                </a:solidFill>
                <a:latin typeface="Trebuchet MS"/>
                <a:cs typeface="Trebuchet MS"/>
              </a:rPr>
              <a:t>Parlamentarias</a:t>
            </a:r>
            <a:r>
              <a:rPr sz="2500" spc="-85" dirty="0">
                <a:solidFill>
                  <a:srgbClr val="FFFFFF"/>
                </a:solidFill>
                <a:latin typeface="Trebuchet MS"/>
                <a:cs typeface="Trebuchet MS"/>
              </a:rPr>
              <a:t> </a:t>
            </a:r>
            <a:r>
              <a:rPr sz="2500" spc="-50" dirty="0">
                <a:solidFill>
                  <a:srgbClr val="FFFFFF"/>
                </a:solidFill>
                <a:latin typeface="Trebuchet MS"/>
                <a:cs typeface="Trebuchet MS"/>
              </a:rPr>
              <a:t>y </a:t>
            </a:r>
            <a:r>
              <a:rPr sz="2500" spc="-10" dirty="0">
                <a:solidFill>
                  <a:srgbClr val="FFFFFF"/>
                </a:solidFill>
                <a:latin typeface="Trebuchet MS"/>
                <a:cs typeface="Trebuchet MS"/>
              </a:rPr>
              <a:t>capacitación Legislativa</a:t>
            </a:r>
            <a:endParaRPr sz="2500">
              <a:latin typeface="Trebuchet MS"/>
              <a:cs typeface="Trebuchet MS"/>
            </a:endParaRPr>
          </a:p>
        </p:txBody>
      </p:sp>
      <p:sp>
        <p:nvSpPr>
          <p:cNvPr id="15" name="object 15"/>
          <p:cNvSpPr/>
          <p:nvPr/>
        </p:nvSpPr>
        <p:spPr>
          <a:xfrm>
            <a:off x="11402142" y="6777836"/>
            <a:ext cx="2879725" cy="3225165"/>
          </a:xfrm>
          <a:custGeom>
            <a:avLst/>
            <a:gdLst/>
            <a:ahLst/>
            <a:cxnLst/>
            <a:rect l="l" t="t" r="r" b="b"/>
            <a:pathLst>
              <a:path w="2879725" h="3225165">
                <a:moveTo>
                  <a:pt x="2393625" y="3225028"/>
                </a:moveTo>
                <a:lnTo>
                  <a:pt x="485759" y="3225028"/>
                </a:lnTo>
                <a:lnTo>
                  <a:pt x="437745" y="3222651"/>
                </a:lnTo>
                <a:lnTo>
                  <a:pt x="390544" y="3215608"/>
                </a:lnTo>
                <a:lnTo>
                  <a:pt x="344475" y="3204031"/>
                </a:lnTo>
                <a:lnTo>
                  <a:pt x="299858" y="3188051"/>
                </a:lnTo>
                <a:lnTo>
                  <a:pt x="257011" y="3167802"/>
                </a:lnTo>
                <a:lnTo>
                  <a:pt x="216253" y="3143413"/>
                </a:lnTo>
                <a:lnTo>
                  <a:pt x="177903" y="3115018"/>
                </a:lnTo>
                <a:lnTo>
                  <a:pt x="142280" y="3082747"/>
                </a:lnTo>
                <a:lnTo>
                  <a:pt x="110010" y="3047124"/>
                </a:lnTo>
                <a:lnTo>
                  <a:pt x="81614" y="3008774"/>
                </a:lnTo>
                <a:lnTo>
                  <a:pt x="57225" y="2968016"/>
                </a:lnTo>
                <a:lnTo>
                  <a:pt x="36976" y="2925169"/>
                </a:lnTo>
                <a:lnTo>
                  <a:pt x="20996" y="2880552"/>
                </a:lnTo>
                <a:lnTo>
                  <a:pt x="9419" y="2834483"/>
                </a:lnTo>
                <a:lnTo>
                  <a:pt x="2376" y="2787282"/>
                </a:lnTo>
                <a:lnTo>
                  <a:pt x="0" y="2739268"/>
                </a:lnTo>
                <a:lnTo>
                  <a:pt x="0" y="485759"/>
                </a:lnTo>
                <a:lnTo>
                  <a:pt x="2376" y="437745"/>
                </a:lnTo>
                <a:lnTo>
                  <a:pt x="9419" y="390544"/>
                </a:lnTo>
                <a:lnTo>
                  <a:pt x="20996" y="344475"/>
                </a:lnTo>
                <a:lnTo>
                  <a:pt x="36976" y="299858"/>
                </a:lnTo>
                <a:lnTo>
                  <a:pt x="57225" y="257011"/>
                </a:lnTo>
                <a:lnTo>
                  <a:pt x="81614" y="216253"/>
                </a:lnTo>
                <a:lnTo>
                  <a:pt x="110010" y="177903"/>
                </a:lnTo>
                <a:lnTo>
                  <a:pt x="142280" y="142280"/>
                </a:lnTo>
                <a:lnTo>
                  <a:pt x="177903" y="110010"/>
                </a:lnTo>
                <a:lnTo>
                  <a:pt x="216253" y="81614"/>
                </a:lnTo>
                <a:lnTo>
                  <a:pt x="257011" y="57225"/>
                </a:lnTo>
                <a:lnTo>
                  <a:pt x="299858" y="36976"/>
                </a:lnTo>
                <a:lnTo>
                  <a:pt x="344475" y="20996"/>
                </a:lnTo>
                <a:lnTo>
                  <a:pt x="390544" y="9419"/>
                </a:lnTo>
                <a:lnTo>
                  <a:pt x="437745" y="2376"/>
                </a:lnTo>
                <a:lnTo>
                  <a:pt x="485759" y="0"/>
                </a:lnTo>
                <a:lnTo>
                  <a:pt x="2393625" y="0"/>
                </a:lnTo>
                <a:lnTo>
                  <a:pt x="2441639" y="2376"/>
                </a:lnTo>
                <a:lnTo>
                  <a:pt x="2488840" y="9419"/>
                </a:lnTo>
                <a:lnTo>
                  <a:pt x="2534910" y="20996"/>
                </a:lnTo>
                <a:lnTo>
                  <a:pt x="2579530" y="36976"/>
                </a:lnTo>
                <a:lnTo>
                  <a:pt x="2622381" y="57225"/>
                </a:lnTo>
                <a:lnTo>
                  <a:pt x="2663144" y="81614"/>
                </a:lnTo>
                <a:lnTo>
                  <a:pt x="2701501" y="110010"/>
                </a:lnTo>
                <a:lnTo>
                  <a:pt x="2737134" y="142280"/>
                </a:lnTo>
                <a:lnTo>
                  <a:pt x="2769396" y="177903"/>
                </a:lnTo>
                <a:lnTo>
                  <a:pt x="2797787" y="216253"/>
                </a:lnTo>
                <a:lnTo>
                  <a:pt x="2822175" y="257011"/>
                </a:lnTo>
                <a:lnTo>
                  <a:pt x="2842427" y="299858"/>
                </a:lnTo>
                <a:lnTo>
                  <a:pt x="2858410" y="344475"/>
                </a:lnTo>
                <a:lnTo>
                  <a:pt x="2869991" y="390544"/>
                </a:lnTo>
                <a:lnTo>
                  <a:pt x="2877037" y="437745"/>
                </a:lnTo>
                <a:lnTo>
                  <a:pt x="2879415" y="485759"/>
                </a:lnTo>
                <a:lnTo>
                  <a:pt x="2879415" y="2739268"/>
                </a:lnTo>
                <a:lnTo>
                  <a:pt x="2877037" y="2787282"/>
                </a:lnTo>
                <a:lnTo>
                  <a:pt x="2869991" y="2834483"/>
                </a:lnTo>
                <a:lnTo>
                  <a:pt x="2858410" y="2880552"/>
                </a:lnTo>
                <a:lnTo>
                  <a:pt x="2842427" y="2925169"/>
                </a:lnTo>
                <a:lnTo>
                  <a:pt x="2822175" y="2968016"/>
                </a:lnTo>
                <a:lnTo>
                  <a:pt x="2797787" y="3008774"/>
                </a:lnTo>
                <a:lnTo>
                  <a:pt x="2769396" y="3047124"/>
                </a:lnTo>
                <a:lnTo>
                  <a:pt x="2737134" y="3082747"/>
                </a:lnTo>
                <a:lnTo>
                  <a:pt x="2701501" y="3115018"/>
                </a:lnTo>
                <a:lnTo>
                  <a:pt x="2663144" y="3143413"/>
                </a:lnTo>
                <a:lnTo>
                  <a:pt x="2622381" y="3167802"/>
                </a:lnTo>
                <a:lnTo>
                  <a:pt x="2579530" y="3188051"/>
                </a:lnTo>
                <a:lnTo>
                  <a:pt x="2534910" y="3204031"/>
                </a:lnTo>
                <a:lnTo>
                  <a:pt x="2488840" y="3215608"/>
                </a:lnTo>
                <a:lnTo>
                  <a:pt x="2441639" y="3222651"/>
                </a:lnTo>
                <a:lnTo>
                  <a:pt x="2393625" y="3225028"/>
                </a:lnTo>
                <a:close/>
              </a:path>
            </a:pathLst>
          </a:custGeom>
          <a:solidFill>
            <a:srgbClr val="000000"/>
          </a:solidFill>
        </p:spPr>
        <p:txBody>
          <a:bodyPr wrap="square" lIns="0" tIns="0" rIns="0" bIns="0" rtlCol="0"/>
          <a:lstStyle/>
          <a:p>
            <a:endParaRPr/>
          </a:p>
        </p:txBody>
      </p:sp>
      <p:sp>
        <p:nvSpPr>
          <p:cNvPr id="16" name="object 16"/>
          <p:cNvSpPr txBox="1"/>
          <p:nvPr/>
        </p:nvSpPr>
        <p:spPr>
          <a:xfrm>
            <a:off x="11677274" y="6790531"/>
            <a:ext cx="2329180" cy="2630400"/>
          </a:xfrm>
          <a:prstGeom prst="rect">
            <a:avLst/>
          </a:prstGeom>
        </p:spPr>
        <p:txBody>
          <a:bodyPr vert="horz" wrap="square" lIns="0" tIns="12700" rIns="0" bIns="0" rtlCol="0">
            <a:spAutoFit/>
          </a:bodyPr>
          <a:lstStyle/>
          <a:p>
            <a:pPr marL="12700" marR="5080" algn="ctr">
              <a:lnSpc>
                <a:spcPct val="114999"/>
              </a:lnSpc>
              <a:spcBef>
                <a:spcPts val="100"/>
              </a:spcBef>
            </a:pPr>
            <a:r>
              <a:rPr sz="2500" spc="-20" dirty="0">
                <a:solidFill>
                  <a:srgbClr val="FFFFFF"/>
                </a:solidFill>
                <a:latin typeface="Trebuchet MS"/>
                <a:cs typeface="Trebuchet MS"/>
              </a:rPr>
              <a:t>Subdirección</a:t>
            </a:r>
            <a:r>
              <a:rPr sz="2500" spc="-130" dirty="0">
                <a:solidFill>
                  <a:srgbClr val="FFFFFF"/>
                </a:solidFill>
                <a:latin typeface="Trebuchet MS"/>
                <a:cs typeface="Trebuchet MS"/>
              </a:rPr>
              <a:t> </a:t>
            </a:r>
            <a:r>
              <a:rPr sz="2500" spc="-25" dirty="0">
                <a:solidFill>
                  <a:srgbClr val="FFFFFF"/>
                </a:solidFill>
                <a:latin typeface="Trebuchet MS"/>
                <a:cs typeface="Trebuchet MS"/>
              </a:rPr>
              <a:t>de </a:t>
            </a:r>
            <a:r>
              <a:rPr sz="2500" spc="-10" dirty="0">
                <a:solidFill>
                  <a:srgbClr val="FFFFFF"/>
                </a:solidFill>
                <a:latin typeface="Trebuchet MS"/>
                <a:cs typeface="Trebuchet MS"/>
              </a:rPr>
              <a:t> </a:t>
            </a:r>
            <a:r>
              <a:rPr sz="2500" spc="-45" dirty="0">
                <a:solidFill>
                  <a:srgbClr val="FFFFFF"/>
                </a:solidFill>
                <a:latin typeface="Trebuchet MS"/>
                <a:cs typeface="Trebuchet MS"/>
              </a:rPr>
              <a:t>Investigaciones</a:t>
            </a:r>
            <a:r>
              <a:rPr sz="2500" spc="-70" dirty="0">
                <a:solidFill>
                  <a:srgbClr val="FFFFFF"/>
                </a:solidFill>
                <a:latin typeface="Trebuchet MS"/>
                <a:cs typeface="Trebuchet MS"/>
              </a:rPr>
              <a:t> </a:t>
            </a:r>
            <a:r>
              <a:rPr sz="2500" spc="-100" dirty="0">
                <a:solidFill>
                  <a:srgbClr val="FFFFFF"/>
                </a:solidFill>
                <a:latin typeface="Trebuchet MS"/>
                <a:cs typeface="Trebuchet MS"/>
              </a:rPr>
              <a:t>y </a:t>
            </a:r>
            <a:r>
              <a:rPr sz="2500" spc="-40" dirty="0">
                <a:solidFill>
                  <a:srgbClr val="FFFFFF"/>
                </a:solidFill>
                <a:latin typeface="Trebuchet MS"/>
                <a:cs typeface="Trebuchet MS"/>
              </a:rPr>
              <a:t>Estudios</a:t>
            </a:r>
            <a:r>
              <a:rPr sz="2500" spc="-125" dirty="0">
                <a:solidFill>
                  <a:srgbClr val="FFFFFF"/>
                </a:solidFill>
                <a:latin typeface="Trebuchet MS"/>
                <a:cs typeface="Trebuchet MS"/>
              </a:rPr>
              <a:t> </a:t>
            </a:r>
            <a:r>
              <a:rPr sz="2500" spc="-25" dirty="0">
                <a:solidFill>
                  <a:srgbClr val="FFFFFF"/>
                </a:solidFill>
                <a:latin typeface="Trebuchet MS"/>
                <a:cs typeface="Trebuchet MS"/>
              </a:rPr>
              <a:t>en </a:t>
            </a:r>
            <a:r>
              <a:rPr sz="2500" spc="-10" dirty="0">
                <a:solidFill>
                  <a:srgbClr val="FFFFFF"/>
                </a:solidFill>
                <a:latin typeface="Trebuchet MS"/>
                <a:cs typeface="Trebuchet MS"/>
              </a:rPr>
              <a:t>Democracia</a:t>
            </a:r>
            <a:r>
              <a:rPr sz="2500" spc="-114" dirty="0">
                <a:solidFill>
                  <a:srgbClr val="FFFFFF"/>
                </a:solidFill>
                <a:latin typeface="Trebuchet MS"/>
                <a:cs typeface="Trebuchet MS"/>
              </a:rPr>
              <a:t> </a:t>
            </a:r>
            <a:r>
              <a:rPr sz="2500" spc="-50" dirty="0">
                <a:solidFill>
                  <a:srgbClr val="FFFFFF"/>
                </a:solidFill>
                <a:latin typeface="Trebuchet MS"/>
                <a:cs typeface="Trebuchet MS"/>
              </a:rPr>
              <a:t>y </a:t>
            </a:r>
            <a:r>
              <a:rPr sz="2500" spc="-10" dirty="0">
                <a:solidFill>
                  <a:srgbClr val="FFFFFF"/>
                </a:solidFill>
                <a:latin typeface="Trebuchet MS"/>
                <a:cs typeface="Trebuchet MS"/>
              </a:rPr>
              <a:t>Participación Ciudadana</a:t>
            </a:r>
            <a:endParaRPr sz="2500" dirty="0">
              <a:latin typeface="Trebuchet MS"/>
              <a:cs typeface="Trebuchet MS"/>
            </a:endParaRPr>
          </a:p>
        </p:txBody>
      </p:sp>
      <p:sp>
        <p:nvSpPr>
          <p:cNvPr id="17" name="object 17"/>
          <p:cNvSpPr/>
          <p:nvPr/>
        </p:nvSpPr>
        <p:spPr>
          <a:xfrm>
            <a:off x="14992137" y="6803014"/>
            <a:ext cx="2766695" cy="2940050"/>
          </a:xfrm>
          <a:custGeom>
            <a:avLst/>
            <a:gdLst/>
            <a:ahLst/>
            <a:cxnLst/>
            <a:rect l="l" t="t" r="r" b="b"/>
            <a:pathLst>
              <a:path w="2766694" h="2940050">
                <a:moveTo>
                  <a:pt x="2331604" y="2939434"/>
                </a:moveTo>
                <a:lnTo>
                  <a:pt x="434942" y="2939434"/>
                </a:lnTo>
                <a:lnTo>
                  <a:pt x="390574" y="2932814"/>
                </a:lnTo>
                <a:lnTo>
                  <a:pt x="344504" y="2921237"/>
                </a:lnTo>
                <a:lnTo>
                  <a:pt x="299884" y="2905258"/>
                </a:lnTo>
                <a:lnTo>
                  <a:pt x="257033" y="2885008"/>
                </a:lnTo>
                <a:lnTo>
                  <a:pt x="216270" y="2860619"/>
                </a:lnTo>
                <a:lnTo>
                  <a:pt x="177913" y="2832224"/>
                </a:lnTo>
                <a:lnTo>
                  <a:pt x="142280" y="2799953"/>
                </a:lnTo>
                <a:lnTo>
                  <a:pt x="110009" y="2764330"/>
                </a:lnTo>
                <a:lnTo>
                  <a:pt x="81614" y="2725980"/>
                </a:lnTo>
                <a:lnTo>
                  <a:pt x="57225" y="2685222"/>
                </a:lnTo>
                <a:lnTo>
                  <a:pt x="36975" y="2642375"/>
                </a:lnTo>
                <a:lnTo>
                  <a:pt x="20996" y="2597758"/>
                </a:lnTo>
                <a:lnTo>
                  <a:pt x="9419" y="2551689"/>
                </a:lnTo>
                <a:lnTo>
                  <a:pt x="2376" y="2504488"/>
                </a:lnTo>
                <a:lnTo>
                  <a:pt x="0" y="2456474"/>
                </a:lnTo>
                <a:lnTo>
                  <a:pt x="0" y="485790"/>
                </a:lnTo>
                <a:lnTo>
                  <a:pt x="2376" y="437775"/>
                </a:lnTo>
                <a:lnTo>
                  <a:pt x="9419" y="390574"/>
                </a:lnTo>
                <a:lnTo>
                  <a:pt x="20996" y="344504"/>
                </a:lnTo>
                <a:lnTo>
                  <a:pt x="36975" y="299884"/>
                </a:lnTo>
                <a:lnTo>
                  <a:pt x="57225" y="257034"/>
                </a:lnTo>
                <a:lnTo>
                  <a:pt x="81614" y="216270"/>
                </a:lnTo>
                <a:lnTo>
                  <a:pt x="110009" y="177913"/>
                </a:lnTo>
                <a:lnTo>
                  <a:pt x="142280" y="142280"/>
                </a:lnTo>
                <a:lnTo>
                  <a:pt x="177913" y="110009"/>
                </a:lnTo>
                <a:lnTo>
                  <a:pt x="216270" y="81614"/>
                </a:lnTo>
                <a:lnTo>
                  <a:pt x="257033" y="57225"/>
                </a:lnTo>
                <a:lnTo>
                  <a:pt x="299884" y="36975"/>
                </a:lnTo>
                <a:lnTo>
                  <a:pt x="344504" y="20996"/>
                </a:lnTo>
                <a:lnTo>
                  <a:pt x="390574" y="9419"/>
                </a:lnTo>
                <a:lnTo>
                  <a:pt x="437775" y="2376"/>
                </a:lnTo>
                <a:lnTo>
                  <a:pt x="485789" y="0"/>
                </a:lnTo>
                <a:lnTo>
                  <a:pt x="2280757" y="0"/>
                </a:lnTo>
                <a:lnTo>
                  <a:pt x="2328771" y="2376"/>
                </a:lnTo>
                <a:lnTo>
                  <a:pt x="2375972" y="9419"/>
                </a:lnTo>
                <a:lnTo>
                  <a:pt x="2422042" y="20996"/>
                </a:lnTo>
                <a:lnTo>
                  <a:pt x="2466662" y="36975"/>
                </a:lnTo>
                <a:lnTo>
                  <a:pt x="2509513" y="57225"/>
                </a:lnTo>
                <a:lnTo>
                  <a:pt x="2550276" y="81614"/>
                </a:lnTo>
                <a:lnTo>
                  <a:pt x="2588633" y="110009"/>
                </a:lnTo>
                <a:lnTo>
                  <a:pt x="2624266" y="142280"/>
                </a:lnTo>
                <a:lnTo>
                  <a:pt x="2656528" y="177913"/>
                </a:lnTo>
                <a:lnTo>
                  <a:pt x="2684919" y="216270"/>
                </a:lnTo>
                <a:lnTo>
                  <a:pt x="2709308" y="257034"/>
                </a:lnTo>
                <a:lnTo>
                  <a:pt x="2729559" y="299884"/>
                </a:lnTo>
                <a:lnTo>
                  <a:pt x="2745542" y="344504"/>
                </a:lnTo>
                <a:lnTo>
                  <a:pt x="2757123" y="390574"/>
                </a:lnTo>
                <a:lnTo>
                  <a:pt x="2764169" y="437775"/>
                </a:lnTo>
                <a:lnTo>
                  <a:pt x="2766526" y="485790"/>
                </a:lnTo>
                <a:lnTo>
                  <a:pt x="2766526" y="2456474"/>
                </a:lnTo>
                <a:lnTo>
                  <a:pt x="2764169" y="2504488"/>
                </a:lnTo>
                <a:lnTo>
                  <a:pt x="2757123" y="2551689"/>
                </a:lnTo>
                <a:lnTo>
                  <a:pt x="2745542" y="2597758"/>
                </a:lnTo>
                <a:lnTo>
                  <a:pt x="2729559" y="2642375"/>
                </a:lnTo>
                <a:lnTo>
                  <a:pt x="2709308" y="2685222"/>
                </a:lnTo>
                <a:lnTo>
                  <a:pt x="2684919" y="2725980"/>
                </a:lnTo>
                <a:lnTo>
                  <a:pt x="2656528" y="2764330"/>
                </a:lnTo>
                <a:lnTo>
                  <a:pt x="2624266" y="2799953"/>
                </a:lnTo>
                <a:lnTo>
                  <a:pt x="2588633" y="2832224"/>
                </a:lnTo>
                <a:lnTo>
                  <a:pt x="2550276" y="2860619"/>
                </a:lnTo>
                <a:lnTo>
                  <a:pt x="2509513" y="2885008"/>
                </a:lnTo>
                <a:lnTo>
                  <a:pt x="2466662" y="2905258"/>
                </a:lnTo>
                <a:lnTo>
                  <a:pt x="2422042" y="2921237"/>
                </a:lnTo>
                <a:lnTo>
                  <a:pt x="2375972" y="2932814"/>
                </a:lnTo>
                <a:lnTo>
                  <a:pt x="2331604" y="2939434"/>
                </a:lnTo>
                <a:close/>
              </a:path>
            </a:pathLst>
          </a:custGeom>
          <a:solidFill>
            <a:srgbClr val="000000"/>
          </a:solidFill>
        </p:spPr>
        <p:txBody>
          <a:bodyPr wrap="square" lIns="0" tIns="0" rIns="0" bIns="0" rtlCol="0"/>
          <a:lstStyle/>
          <a:p>
            <a:endParaRPr/>
          </a:p>
        </p:txBody>
      </p:sp>
      <p:sp>
        <p:nvSpPr>
          <p:cNvPr id="18" name="object 18"/>
          <p:cNvSpPr txBox="1"/>
          <p:nvPr/>
        </p:nvSpPr>
        <p:spPr>
          <a:xfrm>
            <a:off x="15201785" y="6891907"/>
            <a:ext cx="2346960" cy="2643224"/>
          </a:xfrm>
          <a:prstGeom prst="rect">
            <a:avLst/>
          </a:prstGeom>
        </p:spPr>
        <p:txBody>
          <a:bodyPr vert="horz" wrap="square" lIns="0" tIns="12700" rIns="0" bIns="0" rtlCol="0">
            <a:spAutoFit/>
          </a:bodyPr>
          <a:lstStyle/>
          <a:p>
            <a:pPr marL="12700" marR="5080" indent="-635" algn="ctr">
              <a:lnSpc>
                <a:spcPct val="114999"/>
              </a:lnSpc>
              <a:spcBef>
                <a:spcPts val="100"/>
              </a:spcBef>
            </a:pPr>
            <a:r>
              <a:rPr sz="2500" spc="-20" dirty="0">
                <a:solidFill>
                  <a:srgbClr val="FFFFFF"/>
                </a:solidFill>
                <a:latin typeface="Trebuchet MS"/>
                <a:cs typeface="Trebuchet MS"/>
              </a:rPr>
              <a:t>Subdirección</a:t>
            </a:r>
            <a:r>
              <a:rPr sz="2500" spc="-130" dirty="0">
                <a:solidFill>
                  <a:srgbClr val="FFFFFF"/>
                </a:solidFill>
                <a:latin typeface="Trebuchet MS"/>
                <a:cs typeface="Trebuchet MS"/>
              </a:rPr>
              <a:t> </a:t>
            </a:r>
            <a:r>
              <a:rPr sz="2500" spc="-25" dirty="0">
                <a:solidFill>
                  <a:srgbClr val="FFFFFF"/>
                </a:solidFill>
                <a:latin typeface="Trebuchet MS"/>
                <a:cs typeface="Trebuchet MS"/>
              </a:rPr>
              <a:t>de </a:t>
            </a:r>
            <a:r>
              <a:rPr sz="2500" spc="-10" dirty="0">
                <a:solidFill>
                  <a:srgbClr val="FFFFFF"/>
                </a:solidFill>
                <a:latin typeface="Trebuchet MS"/>
                <a:cs typeface="Trebuchet MS"/>
              </a:rPr>
              <a:t>Documentación, </a:t>
            </a:r>
            <a:r>
              <a:rPr sz="2500" spc="-110" dirty="0" err="1">
                <a:solidFill>
                  <a:srgbClr val="FFFFFF"/>
                </a:solidFill>
                <a:latin typeface="Trebuchet MS"/>
                <a:cs typeface="Trebuchet MS"/>
              </a:rPr>
              <a:t>Archivo</a:t>
            </a:r>
            <a:r>
              <a:rPr sz="2500" spc="-110" dirty="0">
                <a:solidFill>
                  <a:srgbClr val="FFFFFF"/>
                </a:solidFill>
                <a:latin typeface="Trebuchet MS"/>
                <a:cs typeface="Trebuchet MS"/>
              </a:rPr>
              <a:t>,</a:t>
            </a:r>
            <a:endParaRPr lang="es-419" sz="2500" spc="-30" dirty="0">
              <a:solidFill>
                <a:srgbClr val="FFFFFF"/>
              </a:solidFill>
              <a:latin typeface="Trebuchet MS"/>
              <a:cs typeface="Trebuchet MS"/>
            </a:endParaRPr>
          </a:p>
          <a:p>
            <a:pPr marL="12700" marR="5080" indent="-635" algn="ctr">
              <a:lnSpc>
                <a:spcPct val="114999"/>
              </a:lnSpc>
              <a:spcBef>
                <a:spcPts val="100"/>
              </a:spcBef>
            </a:pPr>
            <a:r>
              <a:rPr sz="2500" spc="-35" dirty="0" err="1">
                <a:solidFill>
                  <a:srgbClr val="FFFFFF"/>
                </a:solidFill>
                <a:latin typeface="Trebuchet MS"/>
                <a:cs typeface="Trebuchet MS"/>
              </a:rPr>
              <a:t>Vinculación</a:t>
            </a:r>
            <a:r>
              <a:rPr sz="2500" spc="-125" dirty="0">
                <a:solidFill>
                  <a:srgbClr val="FFFFFF"/>
                </a:solidFill>
                <a:latin typeface="Trebuchet MS"/>
                <a:cs typeface="Trebuchet MS"/>
              </a:rPr>
              <a:t> </a:t>
            </a:r>
            <a:r>
              <a:rPr sz="2500" spc="-50" dirty="0">
                <a:solidFill>
                  <a:srgbClr val="FFFFFF"/>
                </a:solidFill>
                <a:latin typeface="Trebuchet MS"/>
                <a:cs typeface="Trebuchet MS"/>
              </a:rPr>
              <a:t>y </a:t>
            </a:r>
            <a:r>
              <a:rPr sz="2500" spc="-10" dirty="0">
                <a:solidFill>
                  <a:srgbClr val="FFFFFF"/>
                </a:solidFill>
                <a:latin typeface="Trebuchet MS"/>
                <a:cs typeface="Trebuchet MS"/>
              </a:rPr>
              <a:t>Operación Logística</a:t>
            </a:r>
            <a:endParaRPr sz="2500" dirty="0">
              <a:latin typeface="Trebuchet MS"/>
              <a:cs typeface="Trebuchet MS"/>
            </a:endParaRPr>
          </a:p>
        </p:txBody>
      </p:sp>
      <p:grpSp>
        <p:nvGrpSpPr>
          <p:cNvPr id="19" name="object 19"/>
          <p:cNvGrpSpPr/>
          <p:nvPr/>
        </p:nvGrpSpPr>
        <p:grpSpPr>
          <a:xfrm>
            <a:off x="2133528" y="3480145"/>
            <a:ext cx="14318615" cy="3451225"/>
            <a:chOff x="2133528" y="3480145"/>
            <a:chExt cx="14318615" cy="3451225"/>
          </a:xfrm>
        </p:grpSpPr>
        <p:sp>
          <p:nvSpPr>
            <p:cNvPr id="20" name="object 20"/>
            <p:cNvSpPr/>
            <p:nvPr/>
          </p:nvSpPr>
          <p:spPr>
            <a:xfrm>
              <a:off x="9143954" y="3480145"/>
              <a:ext cx="0" cy="3191510"/>
            </a:xfrm>
            <a:custGeom>
              <a:avLst/>
              <a:gdLst/>
              <a:ahLst/>
              <a:cxnLst/>
              <a:rect l="l" t="t" r="r" b="b"/>
              <a:pathLst>
                <a:path h="3191509">
                  <a:moveTo>
                    <a:pt x="0" y="0"/>
                  </a:moveTo>
                  <a:lnTo>
                    <a:pt x="0" y="3190989"/>
                  </a:lnTo>
                </a:path>
              </a:pathLst>
            </a:custGeom>
            <a:ln w="57150">
              <a:solidFill>
                <a:srgbClr val="000000"/>
              </a:solidFill>
            </a:ln>
          </p:spPr>
          <p:txBody>
            <a:bodyPr wrap="square" lIns="0" tIns="0" rIns="0" bIns="0" rtlCol="0"/>
            <a:lstStyle/>
            <a:p>
              <a:endParaRPr/>
            </a:p>
          </p:txBody>
        </p:sp>
        <p:sp>
          <p:nvSpPr>
            <p:cNvPr id="21" name="object 21"/>
            <p:cNvSpPr/>
            <p:nvPr/>
          </p:nvSpPr>
          <p:spPr>
            <a:xfrm>
              <a:off x="9058229" y="6556834"/>
              <a:ext cx="171450" cy="114300"/>
            </a:xfrm>
            <a:custGeom>
              <a:avLst/>
              <a:gdLst/>
              <a:ahLst/>
              <a:cxnLst/>
              <a:rect l="l" t="t" r="r" b="b"/>
              <a:pathLst>
                <a:path w="171450" h="114300">
                  <a:moveTo>
                    <a:pt x="171450" y="0"/>
                  </a:moveTo>
                  <a:lnTo>
                    <a:pt x="85725" y="114300"/>
                  </a:lnTo>
                  <a:lnTo>
                    <a:pt x="0" y="0"/>
                  </a:lnTo>
                </a:path>
              </a:pathLst>
            </a:custGeom>
            <a:ln w="57150">
              <a:solidFill>
                <a:srgbClr val="000000"/>
              </a:solidFill>
            </a:ln>
          </p:spPr>
          <p:txBody>
            <a:bodyPr wrap="square" lIns="0" tIns="0" rIns="0" bIns="0" rtlCol="0"/>
            <a:lstStyle/>
            <a:p>
              <a:endParaRPr/>
            </a:p>
          </p:txBody>
        </p:sp>
        <p:sp>
          <p:nvSpPr>
            <p:cNvPr id="22" name="object 22"/>
            <p:cNvSpPr/>
            <p:nvPr/>
          </p:nvSpPr>
          <p:spPr>
            <a:xfrm>
              <a:off x="12841848" y="5332415"/>
              <a:ext cx="0" cy="1417320"/>
            </a:xfrm>
            <a:custGeom>
              <a:avLst/>
              <a:gdLst/>
              <a:ahLst/>
              <a:cxnLst/>
              <a:rect l="l" t="t" r="r" b="b"/>
              <a:pathLst>
                <a:path h="1417320">
                  <a:moveTo>
                    <a:pt x="0" y="0"/>
                  </a:moveTo>
                  <a:lnTo>
                    <a:pt x="0" y="1416843"/>
                  </a:lnTo>
                </a:path>
              </a:pathLst>
            </a:custGeom>
            <a:ln w="57150">
              <a:solidFill>
                <a:srgbClr val="000000"/>
              </a:solidFill>
            </a:ln>
          </p:spPr>
          <p:txBody>
            <a:bodyPr wrap="square" lIns="0" tIns="0" rIns="0" bIns="0" rtlCol="0"/>
            <a:lstStyle/>
            <a:p>
              <a:endParaRPr/>
            </a:p>
          </p:txBody>
        </p:sp>
        <p:sp>
          <p:nvSpPr>
            <p:cNvPr id="23" name="object 23"/>
            <p:cNvSpPr/>
            <p:nvPr/>
          </p:nvSpPr>
          <p:spPr>
            <a:xfrm>
              <a:off x="12756123" y="6634958"/>
              <a:ext cx="171450" cy="114300"/>
            </a:xfrm>
            <a:custGeom>
              <a:avLst/>
              <a:gdLst/>
              <a:ahLst/>
              <a:cxnLst/>
              <a:rect l="l" t="t" r="r" b="b"/>
              <a:pathLst>
                <a:path w="171450" h="114300">
                  <a:moveTo>
                    <a:pt x="171450" y="0"/>
                  </a:moveTo>
                  <a:lnTo>
                    <a:pt x="85725" y="114300"/>
                  </a:lnTo>
                  <a:lnTo>
                    <a:pt x="0" y="0"/>
                  </a:lnTo>
                </a:path>
              </a:pathLst>
            </a:custGeom>
            <a:ln w="57149">
              <a:solidFill>
                <a:srgbClr val="000000"/>
              </a:solidFill>
            </a:ln>
          </p:spPr>
          <p:txBody>
            <a:bodyPr wrap="square" lIns="0" tIns="0" rIns="0" bIns="0" rtlCol="0"/>
            <a:lstStyle/>
            <a:p>
              <a:endParaRPr/>
            </a:p>
          </p:txBody>
        </p:sp>
        <p:sp>
          <p:nvSpPr>
            <p:cNvPr id="24" name="object 24"/>
            <p:cNvSpPr/>
            <p:nvPr/>
          </p:nvSpPr>
          <p:spPr>
            <a:xfrm>
              <a:off x="16337295" y="5332415"/>
              <a:ext cx="0" cy="1417320"/>
            </a:xfrm>
            <a:custGeom>
              <a:avLst/>
              <a:gdLst/>
              <a:ahLst/>
              <a:cxnLst/>
              <a:rect l="l" t="t" r="r" b="b"/>
              <a:pathLst>
                <a:path h="1417320">
                  <a:moveTo>
                    <a:pt x="0" y="0"/>
                  </a:moveTo>
                  <a:lnTo>
                    <a:pt x="0" y="1416843"/>
                  </a:lnTo>
                </a:path>
              </a:pathLst>
            </a:custGeom>
            <a:ln w="57150">
              <a:solidFill>
                <a:srgbClr val="000000"/>
              </a:solidFill>
            </a:ln>
          </p:spPr>
          <p:txBody>
            <a:bodyPr wrap="square" lIns="0" tIns="0" rIns="0" bIns="0" rtlCol="0"/>
            <a:lstStyle/>
            <a:p>
              <a:endParaRPr/>
            </a:p>
          </p:txBody>
        </p:sp>
        <p:sp>
          <p:nvSpPr>
            <p:cNvPr id="25" name="object 25"/>
            <p:cNvSpPr/>
            <p:nvPr/>
          </p:nvSpPr>
          <p:spPr>
            <a:xfrm>
              <a:off x="16251570" y="6634958"/>
              <a:ext cx="171450" cy="114300"/>
            </a:xfrm>
            <a:custGeom>
              <a:avLst/>
              <a:gdLst/>
              <a:ahLst/>
              <a:cxnLst/>
              <a:rect l="l" t="t" r="r" b="b"/>
              <a:pathLst>
                <a:path w="171450" h="114300">
                  <a:moveTo>
                    <a:pt x="171450" y="0"/>
                  </a:moveTo>
                  <a:lnTo>
                    <a:pt x="85725" y="114300"/>
                  </a:lnTo>
                  <a:lnTo>
                    <a:pt x="0" y="0"/>
                  </a:lnTo>
                </a:path>
              </a:pathLst>
            </a:custGeom>
            <a:ln w="57149">
              <a:solidFill>
                <a:srgbClr val="000000"/>
              </a:solidFill>
            </a:ln>
          </p:spPr>
          <p:txBody>
            <a:bodyPr wrap="square" lIns="0" tIns="0" rIns="0" bIns="0" rtlCol="0"/>
            <a:lstStyle/>
            <a:p>
              <a:endParaRPr/>
            </a:p>
          </p:txBody>
        </p:sp>
        <p:sp>
          <p:nvSpPr>
            <p:cNvPr id="26" name="object 26"/>
            <p:cNvSpPr/>
            <p:nvPr/>
          </p:nvSpPr>
          <p:spPr>
            <a:xfrm>
              <a:off x="5642139" y="5351474"/>
              <a:ext cx="19050" cy="1423035"/>
            </a:xfrm>
            <a:custGeom>
              <a:avLst/>
              <a:gdLst/>
              <a:ahLst/>
              <a:cxnLst/>
              <a:rect l="l" t="t" r="r" b="b"/>
              <a:pathLst>
                <a:path w="19050" h="1423034">
                  <a:moveTo>
                    <a:pt x="0" y="0"/>
                  </a:moveTo>
                  <a:lnTo>
                    <a:pt x="18675" y="1422997"/>
                  </a:lnTo>
                </a:path>
              </a:pathLst>
            </a:custGeom>
            <a:ln w="57149">
              <a:solidFill>
                <a:srgbClr val="000000"/>
              </a:solidFill>
            </a:ln>
          </p:spPr>
          <p:txBody>
            <a:bodyPr wrap="square" lIns="0" tIns="0" rIns="0" bIns="0" rtlCol="0"/>
            <a:lstStyle/>
            <a:p>
              <a:endParaRPr/>
            </a:p>
          </p:txBody>
        </p:sp>
        <p:sp>
          <p:nvSpPr>
            <p:cNvPr id="27" name="object 27"/>
            <p:cNvSpPr/>
            <p:nvPr/>
          </p:nvSpPr>
          <p:spPr>
            <a:xfrm>
              <a:off x="5573597" y="6659056"/>
              <a:ext cx="171450" cy="115570"/>
            </a:xfrm>
            <a:custGeom>
              <a:avLst/>
              <a:gdLst/>
              <a:ahLst/>
              <a:cxnLst/>
              <a:rect l="l" t="t" r="r" b="b"/>
              <a:pathLst>
                <a:path w="171450" h="115570">
                  <a:moveTo>
                    <a:pt x="171435" y="0"/>
                  </a:moveTo>
                  <a:lnTo>
                    <a:pt x="87217" y="115415"/>
                  </a:lnTo>
                  <a:lnTo>
                    <a:pt x="0" y="2249"/>
                  </a:lnTo>
                </a:path>
              </a:pathLst>
            </a:custGeom>
            <a:ln w="57149">
              <a:solidFill>
                <a:srgbClr val="000000"/>
              </a:solidFill>
            </a:ln>
          </p:spPr>
          <p:txBody>
            <a:bodyPr wrap="square" lIns="0" tIns="0" rIns="0" bIns="0" rtlCol="0"/>
            <a:lstStyle/>
            <a:p>
              <a:endParaRPr/>
            </a:p>
          </p:txBody>
        </p:sp>
        <p:sp>
          <p:nvSpPr>
            <p:cNvPr id="28" name="object 28"/>
            <p:cNvSpPr/>
            <p:nvPr/>
          </p:nvSpPr>
          <p:spPr>
            <a:xfrm>
              <a:off x="2230494" y="5351504"/>
              <a:ext cx="19050" cy="1551305"/>
            </a:xfrm>
            <a:custGeom>
              <a:avLst/>
              <a:gdLst/>
              <a:ahLst/>
              <a:cxnLst/>
              <a:rect l="l" t="t" r="r" b="b"/>
              <a:pathLst>
                <a:path w="19050" h="1551304">
                  <a:moveTo>
                    <a:pt x="0" y="0"/>
                  </a:moveTo>
                  <a:lnTo>
                    <a:pt x="18705" y="1551203"/>
                  </a:lnTo>
                </a:path>
              </a:pathLst>
            </a:custGeom>
            <a:ln w="57149">
              <a:solidFill>
                <a:srgbClr val="000000"/>
              </a:solidFill>
            </a:ln>
          </p:spPr>
          <p:txBody>
            <a:bodyPr wrap="square" lIns="0" tIns="0" rIns="0" bIns="0" rtlCol="0"/>
            <a:lstStyle/>
            <a:p>
              <a:endParaRPr/>
            </a:p>
          </p:txBody>
        </p:sp>
        <p:sp>
          <p:nvSpPr>
            <p:cNvPr id="29" name="object 29"/>
            <p:cNvSpPr/>
            <p:nvPr/>
          </p:nvSpPr>
          <p:spPr>
            <a:xfrm>
              <a:off x="2162103" y="6787382"/>
              <a:ext cx="171450" cy="115570"/>
            </a:xfrm>
            <a:custGeom>
              <a:avLst/>
              <a:gdLst/>
              <a:ahLst/>
              <a:cxnLst/>
              <a:rect l="l" t="t" r="r" b="b"/>
              <a:pathLst>
                <a:path w="171450" h="115570">
                  <a:moveTo>
                    <a:pt x="171437" y="0"/>
                  </a:moveTo>
                  <a:lnTo>
                    <a:pt x="87096" y="115325"/>
                  </a:lnTo>
                  <a:lnTo>
                    <a:pt x="0" y="2067"/>
                  </a:lnTo>
                </a:path>
              </a:pathLst>
            </a:custGeom>
            <a:ln w="57149">
              <a:solidFill>
                <a:srgbClr val="000000"/>
              </a:solidFill>
            </a:ln>
          </p:spPr>
          <p:txBody>
            <a:bodyPr wrap="square" lIns="0" tIns="0" rIns="0" bIns="0" rtlCol="0"/>
            <a:lstStyle/>
            <a:p>
              <a:endParaRPr/>
            </a:p>
          </p:txBody>
        </p:sp>
        <p:sp>
          <p:nvSpPr>
            <p:cNvPr id="30" name="object 30"/>
            <p:cNvSpPr/>
            <p:nvPr/>
          </p:nvSpPr>
          <p:spPr>
            <a:xfrm>
              <a:off x="2230538" y="5332399"/>
              <a:ext cx="14126210" cy="0"/>
            </a:xfrm>
            <a:custGeom>
              <a:avLst/>
              <a:gdLst/>
              <a:ahLst/>
              <a:cxnLst/>
              <a:rect l="l" t="t" r="r" b="b"/>
              <a:pathLst>
                <a:path w="14126210">
                  <a:moveTo>
                    <a:pt x="0" y="0"/>
                  </a:moveTo>
                  <a:lnTo>
                    <a:pt x="14125860" y="0"/>
                  </a:lnTo>
                </a:path>
              </a:pathLst>
            </a:custGeom>
            <a:ln w="57150">
              <a:solidFill>
                <a:srgbClr val="000000"/>
              </a:solidFill>
            </a:ln>
          </p:spPr>
          <p:txBody>
            <a:bodyPr wrap="square" lIns="0" tIns="0" rIns="0" bIns="0" rtlCol="0"/>
            <a:lstStyle/>
            <a:p>
              <a:endParaRPr/>
            </a:p>
          </p:txBody>
        </p:sp>
        <p:sp>
          <p:nvSpPr>
            <p:cNvPr id="31" name="object 31"/>
            <p:cNvSpPr/>
            <p:nvPr/>
          </p:nvSpPr>
          <p:spPr>
            <a:xfrm>
              <a:off x="7749662" y="4430344"/>
              <a:ext cx="1394460" cy="0"/>
            </a:xfrm>
            <a:custGeom>
              <a:avLst/>
              <a:gdLst/>
              <a:ahLst/>
              <a:cxnLst/>
              <a:rect l="l" t="t" r="r" b="b"/>
              <a:pathLst>
                <a:path w="1394459">
                  <a:moveTo>
                    <a:pt x="0" y="0"/>
                  </a:moveTo>
                  <a:lnTo>
                    <a:pt x="1394336" y="0"/>
                  </a:lnTo>
                </a:path>
              </a:pathLst>
            </a:custGeom>
            <a:ln w="57150">
              <a:solidFill>
                <a:srgbClr val="000000"/>
              </a:solidFill>
            </a:ln>
          </p:spPr>
          <p:txBody>
            <a:bodyPr wrap="square" lIns="0" tIns="0" rIns="0" bIns="0" rtlCol="0"/>
            <a:lstStyle/>
            <a:p>
              <a:endParaRPr/>
            </a:p>
          </p:txBody>
        </p:sp>
      </p:grpSp>
      <p:pic>
        <p:nvPicPr>
          <p:cNvPr id="32" name="object 32"/>
          <p:cNvPicPr/>
          <p:nvPr/>
        </p:nvPicPr>
        <p:blipFill>
          <a:blip r:embed="rId4" cstate="print"/>
          <a:stretch>
            <a:fillRect/>
          </a:stretch>
        </p:blipFill>
        <p:spPr>
          <a:xfrm>
            <a:off x="13341187" y="392829"/>
            <a:ext cx="1059118" cy="1268845"/>
          </a:xfrm>
          <a:prstGeom prst="rect">
            <a:avLst/>
          </a:prstGeom>
        </p:spPr>
      </p:pic>
      <p:pic>
        <p:nvPicPr>
          <p:cNvPr id="33" name="object 33"/>
          <p:cNvPicPr/>
          <p:nvPr/>
        </p:nvPicPr>
        <p:blipFill>
          <a:blip r:embed="rId5" cstate="print"/>
          <a:stretch>
            <a:fillRect/>
          </a:stretch>
        </p:blipFill>
        <p:spPr>
          <a:xfrm>
            <a:off x="16288024" y="392829"/>
            <a:ext cx="1289818" cy="1268845"/>
          </a:xfrm>
          <a:prstGeom prst="rect">
            <a:avLst/>
          </a:prstGeom>
        </p:spPr>
      </p:pic>
      <p:pic>
        <p:nvPicPr>
          <p:cNvPr id="34" name="object 34"/>
          <p:cNvPicPr/>
          <p:nvPr/>
        </p:nvPicPr>
        <p:blipFill>
          <a:blip r:embed="rId6" cstate="print"/>
          <a:stretch>
            <a:fillRect/>
          </a:stretch>
        </p:blipFill>
        <p:spPr>
          <a:xfrm>
            <a:off x="14719523" y="392832"/>
            <a:ext cx="1247872" cy="1268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1403DE-9EE4-B748-CCD4-200170EE8891}"/>
              </a:ext>
            </a:extLst>
          </p:cNvPr>
          <p:cNvSpPr>
            <a:spLocks noGrp="1"/>
          </p:cNvSpPr>
          <p:nvPr>
            <p:ph type="title"/>
          </p:nvPr>
        </p:nvSpPr>
        <p:spPr>
          <a:xfrm>
            <a:off x="228600" y="571500"/>
            <a:ext cx="17830800" cy="9521964"/>
          </a:xfrm>
        </p:spPr>
        <p:txBody>
          <a:bodyPr/>
          <a:lstStyle/>
          <a:p>
            <a:pPr algn="just"/>
            <a:r>
              <a:rPr lang="es-ES" b="1" u="sng" dirty="0"/>
              <a:t>OBJETIVOS:</a:t>
            </a:r>
            <a:br>
              <a:rPr lang="es-ES" dirty="0"/>
            </a:br>
            <a:br>
              <a:rPr lang="es-ES" dirty="0"/>
            </a:br>
            <a:r>
              <a:rPr lang="es-ES" sz="4000" dirty="0"/>
              <a:t>El objetivo primordial del Instituto es proveer a las y los legisladores de insumos de investigación profesionales y útiles. Nuestra misión es elevar la calidad de los debates mediante opiniones técnicas, estudios comparados y análisis de impacto que permitan desahogar las prioridades de esta soberanía con rigor jurídico.</a:t>
            </a:r>
            <a:br>
              <a:rPr lang="es-ES" sz="4000" dirty="0"/>
            </a:br>
            <a:br>
              <a:rPr lang="es-ES" sz="4000" dirty="0"/>
            </a:br>
            <a:r>
              <a:rPr lang="es-ES" sz="4000" dirty="0"/>
              <a:t>Buscamos consolidar un diálogo constante y constructivo. El Instituto es el espacio donde la teoría académica se encuentra con la práctica política. </a:t>
            </a:r>
            <a:br>
              <a:rPr lang="es-ES" sz="4000" dirty="0"/>
            </a:br>
            <a:r>
              <a:rPr lang="es-ES" sz="4000" dirty="0"/>
              <a:t>Al promover capacitaciones y foros con expertos, garantizamos que las leyes de esta Ciudad sean más profesionales, democráticas y, sobre todo, humanas. </a:t>
            </a:r>
            <a:br>
              <a:rPr lang="es-ES" sz="4000" dirty="0"/>
            </a:br>
            <a:br>
              <a:rPr lang="es-ES" sz="4000" dirty="0"/>
            </a:br>
            <a:endParaRPr lang="es-ES" sz="4000" dirty="0"/>
          </a:p>
        </p:txBody>
      </p:sp>
      <p:grpSp>
        <p:nvGrpSpPr>
          <p:cNvPr id="5" name="object 14">
            <a:extLst>
              <a:ext uri="{FF2B5EF4-FFF2-40B4-BE49-F238E27FC236}">
                <a16:creationId xmlns:a16="http://schemas.microsoft.com/office/drawing/2014/main" id="{06019141-A231-A790-8BAC-5F60A64B012F}"/>
              </a:ext>
            </a:extLst>
          </p:cNvPr>
          <p:cNvGrpSpPr/>
          <p:nvPr/>
        </p:nvGrpSpPr>
        <p:grpSpPr>
          <a:xfrm>
            <a:off x="12740640" y="214703"/>
            <a:ext cx="4236720" cy="1269365"/>
            <a:chOff x="11393332" y="511993"/>
            <a:chExt cx="4236720" cy="1269365"/>
          </a:xfrm>
        </p:grpSpPr>
        <p:pic>
          <p:nvPicPr>
            <p:cNvPr id="6" name="object 15">
              <a:extLst>
                <a:ext uri="{FF2B5EF4-FFF2-40B4-BE49-F238E27FC236}">
                  <a16:creationId xmlns:a16="http://schemas.microsoft.com/office/drawing/2014/main" id="{E17EC49D-CD1A-50E8-1DC0-FCA7C64CA8D4}"/>
                </a:ext>
              </a:extLst>
            </p:cNvPr>
            <p:cNvPicPr/>
            <p:nvPr/>
          </p:nvPicPr>
          <p:blipFill>
            <a:blip r:embed="rId3" cstate="print"/>
            <a:stretch>
              <a:fillRect/>
            </a:stretch>
          </p:blipFill>
          <p:spPr>
            <a:xfrm>
              <a:off x="11393332" y="511993"/>
              <a:ext cx="1059118" cy="1268845"/>
            </a:xfrm>
            <a:prstGeom prst="rect">
              <a:avLst/>
            </a:prstGeom>
          </p:spPr>
        </p:pic>
        <p:pic>
          <p:nvPicPr>
            <p:cNvPr id="7" name="object 16">
              <a:extLst>
                <a:ext uri="{FF2B5EF4-FFF2-40B4-BE49-F238E27FC236}">
                  <a16:creationId xmlns:a16="http://schemas.microsoft.com/office/drawing/2014/main" id="{3893B4E3-E2BF-3D65-D6E9-7684AA4A422A}"/>
                </a:ext>
              </a:extLst>
            </p:cNvPr>
            <p:cNvPicPr/>
            <p:nvPr/>
          </p:nvPicPr>
          <p:blipFill>
            <a:blip r:embed="rId4" cstate="print"/>
            <a:stretch>
              <a:fillRect/>
            </a:stretch>
          </p:blipFill>
          <p:spPr>
            <a:xfrm>
              <a:off x="14340169" y="511993"/>
              <a:ext cx="1289818" cy="1268845"/>
            </a:xfrm>
            <a:prstGeom prst="rect">
              <a:avLst/>
            </a:prstGeom>
          </p:spPr>
        </p:pic>
        <p:pic>
          <p:nvPicPr>
            <p:cNvPr id="8" name="object 17">
              <a:extLst>
                <a:ext uri="{FF2B5EF4-FFF2-40B4-BE49-F238E27FC236}">
                  <a16:creationId xmlns:a16="http://schemas.microsoft.com/office/drawing/2014/main" id="{E24EBBCF-24A0-8617-1073-FDF4FA35A529}"/>
                </a:ext>
              </a:extLst>
            </p:cNvPr>
            <p:cNvPicPr/>
            <p:nvPr/>
          </p:nvPicPr>
          <p:blipFill>
            <a:blip r:embed="rId5" cstate="print"/>
            <a:stretch>
              <a:fillRect/>
            </a:stretch>
          </p:blipFill>
          <p:spPr>
            <a:xfrm>
              <a:off x="12771668" y="511993"/>
              <a:ext cx="1247872" cy="1268845"/>
            </a:xfrm>
            <a:prstGeom prst="rect">
              <a:avLst/>
            </a:prstGeom>
          </p:spPr>
        </p:pic>
      </p:grpSp>
      <p:pic>
        <p:nvPicPr>
          <p:cNvPr id="9" name="Imagen 8">
            <a:extLst>
              <a:ext uri="{FF2B5EF4-FFF2-40B4-BE49-F238E27FC236}">
                <a16:creationId xmlns:a16="http://schemas.microsoft.com/office/drawing/2014/main" id="{F4784132-8A80-C81A-595B-4931398DF483}"/>
              </a:ext>
            </a:extLst>
          </p:cNvPr>
          <p:cNvPicPr>
            <a:picLocks noChangeAspect="1"/>
          </p:cNvPicPr>
          <p:nvPr/>
        </p:nvPicPr>
        <p:blipFill>
          <a:blip r:embed="rId6"/>
          <a:stretch>
            <a:fillRect/>
          </a:stretch>
        </p:blipFill>
        <p:spPr>
          <a:xfrm>
            <a:off x="533400" y="7907867"/>
            <a:ext cx="3087401" cy="2185597"/>
          </a:xfrm>
          <a:prstGeom prst="rect">
            <a:avLst/>
          </a:prstGeom>
        </p:spPr>
      </p:pic>
    </p:spTree>
    <p:extLst>
      <p:ext uri="{BB962C8B-B14F-4D97-AF65-F5344CB8AC3E}">
        <p14:creationId xmlns:p14="http://schemas.microsoft.com/office/powerpoint/2010/main" val="37263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42F7E-12E3-CF5B-76AE-A28C41750826}"/>
              </a:ext>
            </a:extLst>
          </p:cNvPr>
          <p:cNvSpPr>
            <a:spLocks noGrp="1"/>
          </p:cNvSpPr>
          <p:nvPr>
            <p:ph type="title"/>
          </p:nvPr>
        </p:nvSpPr>
        <p:spPr>
          <a:xfrm>
            <a:off x="228600" y="495300"/>
            <a:ext cx="17754600" cy="8371523"/>
          </a:xfrm>
        </p:spPr>
        <p:txBody>
          <a:bodyPr/>
          <a:lstStyle/>
          <a:p>
            <a:pPr algn="ctr"/>
            <a:r>
              <a:rPr lang="es-ES" sz="3200" b="1" dirty="0"/>
              <a:t>JUSTIFICACIÓN DEL PROYECTO: </a:t>
            </a:r>
            <a:br>
              <a:rPr lang="es-ES" sz="3200" dirty="0"/>
            </a:br>
            <a:br>
              <a:rPr lang="es-ES" sz="3200" dirty="0"/>
            </a:br>
            <a:r>
              <a:rPr lang="es-ES" sz="3200" dirty="0"/>
              <a:t>- Se centra en la necesidad de transformar la actividad parlamentaria de un ejercicio puramente político a uno basado en el rigor técnico y científico.</a:t>
            </a:r>
            <a:br>
              <a:rPr lang="es-ES" sz="3200" dirty="0"/>
            </a:br>
            <a:br>
              <a:rPr lang="es-ES" sz="3200" dirty="0"/>
            </a:br>
            <a:r>
              <a:rPr lang="es-ES" sz="3200" dirty="0"/>
              <a:t>- El Instituto de Investigaciones Legislativas, actúa como el soporte técnico encargado de garantizar que las iniciativas y dictámenes cumplan con estándares de calidad, coherencia y viabilidad jurídica. Su existencia se justifica para evitar leyes que no correspondan a la realidad social.</a:t>
            </a:r>
            <a:br>
              <a:rPr lang="es-ES" sz="3200" dirty="0"/>
            </a:br>
            <a:br>
              <a:rPr lang="es-ES" sz="3200" dirty="0"/>
            </a:br>
            <a:r>
              <a:rPr lang="es-ES" sz="3200" dirty="0"/>
              <a:t>- Se busca elevar el nivel del debate parlamentario mediante la capacitación constante tanto de legisladores como de asesores, asegurando que el personal cuente con las herramientas necesarias para enfrentar la complejidad de los retos urbanos modernos.</a:t>
            </a:r>
            <a:br>
              <a:rPr lang="es-ES" sz="3200" dirty="0"/>
            </a:br>
            <a:br>
              <a:rPr lang="es-ES" sz="3200" dirty="0"/>
            </a:br>
            <a:r>
              <a:rPr lang="es-ES" sz="3200" dirty="0"/>
              <a:t>Finalmente, el proyecto se justifica como la herramienta indispensable para que el Congreso de la CDMX sea una institución de excelencia técnica, capaz de generar leyes más "profesionales, democráticas y humanas" en beneficio de los habitantes de la ciudad. </a:t>
            </a:r>
          </a:p>
        </p:txBody>
      </p:sp>
      <p:pic>
        <p:nvPicPr>
          <p:cNvPr id="3" name="Imagen 2">
            <a:extLst>
              <a:ext uri="{FF2B5EF4-FFF2-40B4-BE49-F238E27FC236}">
                <a16:creationId xmlns:a16="http://schemas.microsoft.com/office/drawing/2014/main" id="{815CA3AB-9216-D475-8DC5-C74BE2DF5965}"/>
              </a:ext>
            </a:extLst>
          </p:cNvPr>
          <p:cNvPicPr>
            <a:picLocks noChangeAspect="1"/>
          </p:cNvPicPr>
          <p:nvPr/>
        </p:nvPicPr>
        <p:blipFill>
          <a:blip r:embed="rId3"/>
          <a:stretch>
            <a:fillRect/>
          </a:stretch>
        </p:blipFill>
        <p:spPr>
          <a:xfrm>
            <a:off x="304800" y="8648700"/>
            <a:ext cx="2057400" cy="1314450"/>
          </a:xfrm>
          <a:prstGeom prst="rect">
            <a:avLst/>
          </a:prstGeom>
        </p:spPr>
      </p:pic>
      <p:pic>
        <p:nvPicPr>
          <p:cNvPr id="4" name="object 32">
            <a:extLst>
              <a:ext uri="{FF2B5EF4-FFF2-40B4-BE49-F238E27FC236}">
                <a16:creationId xmlns:a16="http://schemas.microsoft.com/office/drawing/2014/main" id="{3DD64FF3-8B60-C694-A62D-B63D6F455308}"/>
              </a:ext>
            </a:extLst>
          </p:cNvPr>
          <p:cNvPicPr/>
          <p:nvPr/>
        </p:nvPicPr>
        <p:blipFill>
          <a:blip r:embed="rId4" cstate="print"/>
          <a:stretch>
            <a:fillRect/>
          </a:stretch>
        </p:blipFill>
        <p:spPr>
          <a:xfrm>
            <a:off x="13639800" y="190500"/>
            <a:ext cx="1059118" cy="1268845"/>
          </a:xfrm>
          <a:prstGeom prst="rect">
            <a:avLst/>
          </a:prstGeom>
        </p:spPr>
      </p:pic>
      <p:pic>
        <p:nvPicPr>
          <p:cNvPr id="5" name="object 34">
            <a:extLst>
              <a:ext uri="{FF2B5EF4-FFF2-40B4-BE49-F238E27FC236}">
                <a16:creationId xmlns:a16="http://schemas.microsoft.com/office/drawing/2014/main" id="{EECAA816-E889-0E8B-3E81-108C8EFD609B}"/>
              </a:ext>
            </a:extLst>
          </p:cNvPr>
          <p:cNvPicPr/>
          <p:nvPr/>
        </p:nvPicPr>
        <p:blipFill>
          <a:blip r:embed="rId5" cstate="print"/>
          <a:stretch>
            <a:fillRect/>
          </a:stretch>
        </p:blipFill>
        <p:spPr>
          <a:xfrm>
            <a:off x="14859000" y="169333"/>
            <a:ext cx="1247872" cy="1268842"/>
          </a:xfrm>
          <a:prstGeom prst="rect">
            <a:avLst/>
          </a:prstGeom>
        </p:spPr>
      </p:pic>
      <p:pic>
        <p:nvPicPr>
          <p:cNvPr id="6" name="object 33">
            <a:extLst>
              <a:ext uri="{FF2B5EF4-FFF2-40B4-BE49-F238E27FC236}">
                <a16:creationId xmlns:a16="http://schemas.microsoft.com/office/drawing/2014/main" id="{3EE7625B-8721-66E6-4F63-8BB8D49E17A7}"/>
              </a:ext>
            </a:extLst>
          </p:cNvPr>
          <p:cNvPicPr/>
          <p:nvPr/>
        </p:nvPicPr>
        <p:blipFill>
          <a:blip r:embed="rId6" cstate="print"/>
          <a:stretch>
            <a:fillRect/>
          </a:stretch>
        </p:blipFill>
        <p:spPr>
          <a:xfrm>
            <a:off x="16258487" y="190500"/>
            <a:ext cx="1289818" cy="1268845"/>
          </a:xfrm>
          <a:prstGeom prst="rect">
            <a:avLst/>
          </a:prstGeom>
        </p:spPr>
      </p:pic>
    </p:spTree>
    <p:extLst>
      <p:ext uri="{BB962C8B-B14F-4D97-AF65-F5344CB8AC3E}">
        <p14:creationId xmlns:p14="http://schemas.microsoft.com/office/powerpoint/2010/main" val="2595425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30636</TotalTime>
  <Words>1683</Words>
  <Application>Microsoft Macintosh PowerPoint</Application>
  <PresentationFormat>Personalizado</PresentationFormat>
  <Paragraphs>115</Paragraphs>
  <Slides>30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30</vt:i4>
      </vt:variant>
    </vt:vector>
  </HeadingPairs>
  <TitlesOfParts>
    <vt:vector size="36" baseType="lpstr">
      <vt:lpstr>Arial</vt:lpstr>
      <vt:lpstr>Arial Black</vt:lpstr>
      <vt:lpstr>Arial MT</vt:lpstr>
      <vt:lpstr>Calibri</vt:lpstr>
      <vt:lpstr>Trebuchet MS</vt:lpstr>
      <vt:lpstr>Office Theme</vt:lpstr>
      <vt:lpstr>Presentación de PowerPoint</vt:lpstr>
      <vt:lpstr>Presentación de PowerPoint</vt:lpstr>
      <vt:lpstr>Presentación de PowerPoint</vt:lpstr>
      <vt:lpstr>HISTORIA  El Congreso de la Ciudad de México, fue instalado el 17 de septiembre de 2018, es el órgano legislativo unicameral de la capital, conformado por 66 diputados.   Asentado en el histórico recinto de Donceles en el Centro Histórico, heredó la sede de la Asamblea Legislativa del Distrito Federal (ALDF) tras la Reforma Política de 2016 que otorgó autonomía a la CDMX.  Con la entrada en vigor de la Constitución Política de la Ciudad de México en 2018 y la instalación de la I Legislatura, se creó formalmente el Instituto de Investigaciones Legislativas. Esta transición marcó un cambio de enfoque hacia la armonización del marco normativo local con la nueva carta magna. </vt:lpstr>
      <vt:lpstr>Presentación de PowerPoint</vt:lpstr>
      <vt:lpstr>FUNDAMENTO JURÍDICO:   -Manual de Organización   -Manual de Políticas y Procedimientos   - Constitución Política de los Estados Unidos Mexicanos (Art. 122): Reconoce a la CDMX como entidad federativa autónoma y establece que el poder legislativo local reside en el Congreso.  - Constitución Política de la Ciudad de México: Establece la estructura, facultades, el régimen interior y la garantía de derechos humanos que el Congreso debe legislar.  - Ley Orgánica del Congreso de la Ciudad de México: Regula la organización, funcionamiento, atribuciones y competencias del Poder Legislativo.  - Reglamento del Congreso de la Ciudad de México: Determina las normas para el funcionamiento de las sesiones, debates y votaciones.          </vt:lpstr>
      <vt:lpstr>Presentación de PowerPoint</vt:lpstr>
      <vt:lpstr>OBJETIVOS:  El objetivo primordial del Instituto es proveer a las y los legisladores de insumos de investigación profesionales y útiles. Nuestra misión es elevar la calidad de los debates mediante opiniones técnicas, estudios comparados y análisis de impacto que permitan desahogar las prioridades de esta soberanía con rigor jurídico.  Buscamos consolidar un diálogo constante y constructivo. El Instituto es el espacio donde la teoría académica se encuentra con la práctica política.  Al promover capacitaciones y foros con expertos, garantizamos que las leyes de esta Ciudad sean más profesionales, democráticas y, sobre todo, humanas.   </vt:lpstr>
      <vt:lpstr>JUSTIFICACIÓN DEL PROYECTO:   - Se centra en la necesidad de transformar la actividad parlamentaria de un ejercicio puramente político a uno basado en el rigor técnico y científico.  - El Instituto de Investigaciones Legislativas, actúa como el soporte técnico encargado de garantizar que las iniciativas y dictámenes cumplan con estándares de calidad, coherencia y viabilidad jurídica. Su existencia se justifica para evitar leyes que no correspondan a la realidad social.  - Se busca elevar el nivel del debate parlamentario mediante la capacitación constante tanto de legisladores como de asesores, asegurando que el personal cuente con las herramientas necesarias para enfrentar la complejidad de los retos urbanos modernos.  Finalmente, el proyecto se justifica como la herramienta indispensable para que el Congreso de la CDMX sea una institución de excelencia técnica, capaz de generar leyes más "profesionales, democráticas y humanas" en beneficio de los habitantes de la ciudad.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  dará  seguimiento  a  todas  las  sesiones  del Pleno  del  Congreso  para  estar  en  posibilidad  de estar  actualizados  de  acuerdo  a  la  agenda  que marque  el  Congreso.  Siendo  aproximadamente  65 sesiones.</vt:lpstr>
      <vt:lpstr>Presentación de PowerPoint</vt:lpstr>
      <vt:lpstr>Presentación de PowerPoint</vt:lpstr>
      <vt:lpstr>Presentación de PowerPoint</vt:lpstr>
      <vt:lpstr>Presentación de PowerPoint</vt:lpstr>
      <vt:lpstr>Se propone la creación de una revista especializada de investigación que, a través de la publicación de artículos e investigaciones elaborados con rigor científico, se de cuenta de los principales temas de interés para el Congreso de la Ciudad de México.</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PTA IIL 2024-2025</dc:title>
  <dc:creator>Gina Munguia</dc:creator>
  <cp:keywords>DAGds3KsfhQ,BADW4_yvFIo,0</cp:keywords>
  <cp:lastModifiedBy>Azucena Maricela Valtierra Zamurio</cp:lastModifiedBy>
  <cp:revision>30</cp:revision>
  <dcterms:created xsi:type="dcterms:W3CDTF">2026-03-17T23:00:09Z</dcterms:created>
  <dcterms:modified xsi:type="dcterms:W3CDTF">2026-05-12T20:33:46Z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2025-01-30T00:00:00Z</vt:filetime>
  </property>
  <property fmtid="{D5CDD505-2E9C-101B-9397-08002B2CF9AE}" pid="3" name="Creator">
    <vt:lpwstr>Canva</vt:lpwstr>
  </property>
  <property fmtid="{D5CDD505-2E9C-101B-9397-08002B2CF9AE}" pid="4" name="LastSaved">
    <vt:filetime>2026-03-17T00:00:00Z</vt:filetime>
  </property>
  <property fmtid="{D5CDD505-2E9C-101B-9397-08002B2CF9AE}" pid="5" name="Producer">
    <vt:lpwstr>iLovePDF</vt:lpwstr>
  </property>
</Properties>
</file>