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84" r:id="rId5"/>
    <p:sldId id="259" r:id="rId6"/>
    <p:sldId id="285" r:id="rId7"/>
    <p:sldId id="260" r:id="rId8"/>
    <p:sldId id="286" r:id="rId9"/>
    <p:sldId id="287"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80" r:id="rId28"/>
    <p:sldId id="281" r:id="rId29"/>
    <p:sldId id="282" r:id="rId30"/>
    <p:sldId id="288" r:id="rId31"/>
    <p:sldId id="283" r:id="rId32"/>
  </p:sldIdLst>
  <p:sldSz cx="18288000" cy="10287000"/>
  <p:notesSz cx="18288000" cy="10287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8"/>
    <p:restoredTop sz="94661"/>
  </p:normalViewPr>
  <p:slideViewPr>
    <p:cSldViewPr>
      <p:cViewPr varScale="1">
        <p:scale>
          <a:sx n="76" d="100"/>
          <a:sy n="76" d="100"/>
        </p:scale>
        <p:origin x="544" y="19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5693875"/>
            <a:ext cx="6450068" cy="4593124"/>
          </a:xfrm>
          <a:prstGeom prst="rect">
            <a:avLst/>
          </a:prstGeom>
        </p:spPr>
      </p:pic>
      <p:sp>
        <p:nvSpPr>
          <p:cNvPr id="17" name="bg object 17"/>
          <p:cNvSpPr/>
          <p:nvPr/>
        </p:nvSpPr>
        <p:spPr>
          <a:xfrm>
            <a:off x="1149705" y="3368070"/>
            <a:ext cx="47625" cy="4961890"/>
          </a:xfrm>
          <a:custGeom>
            <a:avLst/>
            <a:gdLst/>
            <a:ahLst/>
            <a:cxnLst/>
            <a:rect l="l" t="t" r="r" b="b"/>
            <a:pathLst>
              <a:path w="47625" h="4961890">
                <a:moveTo>
                  <a:pt x="47625" y="4961561"/>
                </a:moveTo>
                <a:lnTo>
                  <a:pt x="0" y="4961561"/>
                </a:lnTo>
                <a:lnTo>
                  <a:pt x="0" y="0"/>
                </a:lnTo>
                <a:lnTo>
                  <a:pt x="47625" y="0"/>
                </a:lnTo>
                <a:lnTo>
                  <a:pt x="47625" y="4961561"/>
                </a:lnTo>
                <a:close/>
              </a:path>
            </a:pathLst>
          </a:custGeom>
          <a:solidFill>
            <a:srgbClr val="212121"/>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0" y="0"/>
            <a:ext cx="18283549" cy="10286999"/>
          </a:xfrm>
          <a:prstGeom prst="rect">
            <a:avLst/>
          </a:prstGeom>
        </p:spPr>
      </p:pic>
      <p:sp>
        <p:nvSpPr>
          <p:cNvPr id="19" name="bg object 19"/>
          <p:cNvSpPr/>
          <p:nvPr/>
        </p:nvSpPr>
        <p:spPr>
          <a:xfrm>
            <a:off x="3182171" y="3619107"/>
            <a:ext cx="11915775" cy="4729480"/>
          </a:xfrm>
          <a:custGeom>
            <a:avLst/>
            <a:gdLst/>
            <a:ahLst/>
            <a:cxnLst/>
            <a:rect l="l" t="t" r="r" b="b"/>
            <a:pathLst>
              <a:path w="11915775" h="4729480">
                <a:moveTo>
                  <a:pt x="11915507" y="4729255"/>
                </a:moveTo>
                <a:lnTo>
                  <a:pt x="0" y="4729255"/>
                </a:lnTo>
                <a:lnTo>
                  <a:pt x="0" y="0"/>
                </a:lnTo>
                <a:lnTo>
                  <a:pt x="11915507" y="0"/>
                </a:lnTo>
                <a:lnTo>
                  <a:pt x="11915507" y="4729255"/>
                </a:lnTo>
                <a:close/>
              </a:path>
            </a:pathLst>
          </a:custGeom>
          <a:solidFill>
            <a:srgbClr val="FFFFFF">
              <a:alpha val="71998"/>
            </a:srgbClr>
          </a:solidFill>
        </p:spPr>
        <p:txBody>
          <a:bodyPr wrap="square" lIns="0" tIns="0" rIns="0" bIns="0" rtlCol="0"/>
          <a:lstStyle/>
          <a:p>
            <a:endParaRPr/>
          </a:p>
        </p:txBody>
      </p:sp>
      <p:sp>
        <p:nvSpPr>
          <p:cNvPr id="2" name="Holder 2"/>
          <p:cNvSpPr>
            <a:spLocks noGrp="1"/>
          </p:cNvSpPr>
          <p:nvPr>
            <p:ph type="ctrTitle"/>
          </p:nvPr>
        </p:nvSpPr>
        <p:spPr>
          <a:xfrm>
            <a:off x="3703025" y="4513008"/>
            <a:ext cx="10030460" cy="885189"/>
          </a:xfrm>
          <a:prstGeom prst="rect">
            <a:avLst/>
          </a:prstGeom>
        </p:spPr>
        <p:txBody>
          <a:bodyPr wrap="square" lIns="0" tIns="0" rIns="0" bIns="0">
            <a:spAutoFit/>
          </a:bodyPr>
          <a:lstStyle>
            <a:lvl1pPr>
              <a:defRPr sz="3700" b="0" i="0">
                <a:solidFill>
                  <a:srgbClr val="1A1A1A"/>
                </a:solidFill>
                <a:latin typeface="Trebuchet MS"/>
                <a:cs typeface="Trebuchet MS"/>
              </a:defRPr>
            </a:lvl1pPr>
          </a:lstStyle>
          <a:p>
            <a:endParaRPr/>
          </a:p>
        </p:txBody>
      </p:sp>
      <p:sp>
        <p:nvSpPr>
          <p:cNvPr id="3" name="Holder 3"/>
          <p:cNvSpPr>
            <a:spLocks noGrp="1"/>
          </p:cNvSpPr>
          <p:nvPr>
            <p:ph type="subTitle" idx="4"/>
          </p:nvPr>
        </p:nvSpPr>
        <p:spPr>
          <a:xfrm>
            <a:off x="4880692" y="5348670"/>
            <a:ext cx="8526780" cy="219900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0" i="0">
                <a:solidFill>
                  <a:srgbClr val="1A1A1A"/>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0" i="0">
                <a:solidFill>
                  <a:srgbClr val="1A1A1A"/>
                </a:solidFill>
                <a:latin typeface="Trebuchet MS"/>
                <a:cs typeface="Trebuchet M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0" i="0">
                <a:solidFill>
                  <a:srgbClr val="1A1A1A"/>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8288000" cy="10286999"/>
          </a:xfrm>
          <a:prstGeom prst="rect">
            <a:avLst/>
          </a:prstGeom>
        </p:spPr>
      </p:pic>
      <p:sp>
        <p:nvSpPr>
          <p:cNvPr id="17" name="bg object 17"/>
          <p:cNvSpPr/>
          <p:nvPr/>
        </p:nvSpPr>
        <p:spPr>
          <a:xfrm>
            <a:off x="0" y="0"/>
            <a:ext cx="18288000" cy="10287000"/>
          </a:xfrm>
          <a:custGeom>
            <a:avLst/>
            <a:gdLst/>
            <a:ahLst/>
            <a:cxnLst/>
            <a:rect l="l" t="t" r="r" b="b"/>
            <a:pathLst>
              <a:path w="18288000" h="10287000">
                <a:moveTo>
                  <a:pt x="18287999" y="10286999"/>
                </a:moveTo>
                <a:lnTo>
                  <a:pt x="0" y="10286999"/>
                </a:lnTo>
                <a:lnTo>
                  <a:pt x="0" y="0"/>
                </a:lnTo>
                <a:lnTo>
                  <a:pt x="18287999" y="0"/>
                </a:lnTo>
                <a:lnTo>
                  <a:pt x="18287999" y="10286999"/>
                </a:lnTo>
                <a:close/>
              </a:path>
            </a:pathLst>
          </a:custGeom>
          <a:solidFill>
            <a:srgbClr val="FFFFFF">
              <a:alpha val="73999"/>
            </a:srgbClr>
          </a:solidFill>
        </p:spPr>
        <p:txBody>
          <a:bodyPr wrap="square" lIns="0" tIns="0" rIns="0" bIns="0" rtlCol="0"/>
          <a:lstStyle/>
          <a:p>
            <a:endParaRPr/>
          </a:p>
        </p:txBody>
      </p:sp>
      <p:sp>
        <p:nvSpPr>
          <p:cNvPr id="2" name="Holder 2"/>
          <p:cNvSpPr>
            <a:spLocks noGrp="1"/>
          </p:cNvSpPr>
          <p:nvPr>
            <p:ph type="title"/>
          </p:nvPr>
        </p:nvSpPr>
        <p:spPr>
          <a:xfrm>
            <a:off x="2155366" y="3468736"/>
            <a:ext cx="12491719" cy="3311525"/>
          </a:xfrm>
          <a:prstGeom prst="rect">
            <a:avLst/>
          </a:prstGeom>
        </p:spPr>
        <p:txBody>
          <a:bodyPr wrap="square" lIns="0" tIns="0" rIns="0" bIns="0">
            <a:spAutoFit/>
          </a:bodyPr>
          <a:lstStyle>
            <a:lvl1pPr>
              <a:defRPr sz="3700" b="0" i="0">
                <a:solidFill>
                  <a:srgbClr val="1A1A1A"/>
                </a:solidFill>
                <a:latin typeface="Trebuchet MS"/>
                <a:cs typeface="Trebuchet MS"/>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3/17/26</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jpe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jpe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1.png"/><Relationship Id="rId7"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image" Target="../media/image10.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2.jpeg"/><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5.jpe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6.png"/><Relationship Id="rId2" Type="http://schemas.openxmlformats.org/officeDocument/2006/relationships/image" Target="../media/image76.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6.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audio" Target="../media/audio1.wav"/><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image" Target="../media/image23.jp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6.png"/><Relationship Id="rId2" Type="http://schemas.openxmlformats.org/officeDocument/2006/relationships/image" Target="../media/image28.jp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31.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03025" y="4513008"/>
            <a:ext cx="10030460" cy="885190"/>
          </a:xfrm>
          <a:prstGeom prst="rect">
            <a:avLst/>
          </a:prstGeom>
        </p:spPr>
        <p:txBody>
          <a:bodyPr vert="horz" wrap="square" lIns="0" tIns="17145" rIns="0" bIns="0" rtlCol="0">
            <a:spAutoFit/>
          </a:bodyPr>
          <a:lstStyle/>
          <a:p>
            <a:pPr marL="12700" algn="ctr">
              <a:lnSpc>
                <a:spcPct val="100000"/>
              </a:lnSpc>
              <a:spcBef>
                <a:spcPts val="135"/>
              </a:spcBef>
            </a:pPr>
            <a:r>
              <a:rPr lang="es-419" sz="5600" spc="155" dirty="0">
                <a:latin typeface="Arial Black"/>
                <a:cs typeface="Arial Black"/>
              </a:rPr>
              <a:t>PLAN</a:t>
            </a:r>
            <a:r>
              <a:rPr lang="es-419" sz="5600" spc="815" dirty="0">
                <a:latin typeface="Arial Black"/>
                <a:cs typeface="Arial Black"/>
              </a:rPr>
              <a:t> </a:t>
            </a:r>
            <a:r>
              <a:rPr sz="5600" spc="30" dirty="0">
                <a:latin typeface="Arial Black"/>
                <a:cs typeface="Arial Black"/>
              </a:rPr>
              <a:t>D</a:t>
            </a:r>
            <a:r>
              <a:rPr sz="5600" spc="-575" dirty="0">
                <a:latin typeface="Arial Black"/>
                <a:cs typeface="Arial Black"/>
              </a:rPr>
              <a:t>E</a:t>
            </a:r>
            <a:r>
              <a:rPr sz="5600" spc="819" dirty="0">
                <a:latin typeface="Arial Black"/>
                <a:cs typeface="Arial Black"/>
              </a:rPr>
              <a:t> </a:t>
            </a:r>
            <a:r>
              <a:rPr sz="5600" spc="-55" dirty="0">
                <a:latin typeface="Arial Black"/>
                <a:cs typeface="Arial Black"/>
              </a:rPr>
              <a:t>TRABAJ</a:t>
            </a:r>
            <a:r>
              <a:rPr sz="5600" spc="-660" dirty="0">
                <a:latin typeface="Arial Black"/>
                <a:cs typeface="Arial Black"/>
              </a:rPr>
              <a:t>O</a:t>
            </a:r>
            <a:endParaRPr sz="5600" dirty="0">
              <a:latin typeface="Arial Black"/>
              <a:cs typeface="Arial Black"/>
            </a:endParaRPr>
          </a:p>
        </p:txBody>
      </p:sp>
      <p:sp>
        <p:nvSpPr>
          <p:cNvPr id="3" name="object 3"/>
          <p:cNvSpPr txBox="1"/>
          <p:nvPr/>
        </p:nvSpPr>
        <p:spPr>
          <a:xfrm>
            <a:off x="4880692" y="5348670"/>
            <a:ext cx="8526780" cy="2199005"/>
          </a:xfrm>
          <a:prstGeom prst="rect">
            <a:avLst/>
          </a:prstGeom>
        </p:spPr>
        <p:txBody>
          <a:bodyPr vert="horz" wrap="square" lIns="0" tIns="13335" rIns="0" bIns="0" rtlCol="0">
            <a:spAutoFit/>
          </a:bodyPr>
          <a:lstStyle/>
          <a:p>
            <a:pPr marR="165100" algn="ctr">
              <a:lnSpc>
                <a:spcPct val="100000"/>
              </a:lnSpc>
              <a:spcBef>
                <a:spcPts val="105"/>
              </a:spcBef>
              <a:tabLst>
                <a:tab pos="1490980" algn="l"/>
                <a:tab pos="1885950" algn="l"/>
              </a:tabLst>
            </a:pPr>
            <a:r>
              <a:rPr sz="4000" b="1" spc="200" dirty="0">
                <a:latin typeface="Arial" panose="020B0604020202020204" pitchFamily="34" charset="0"/>
                <a:cs typeface="Arial" panose="020B0604020202020204" pitchFamily="34" charset="0"/>
              </a:rPr>
              <a:t>202</a:t>
            </a:r>
            <a:r>
              <a:rPr lang="es-419" sz="4000" b="1" spc="200" dirty="0">
                <a:latin typeface="Arial" panose="020B0604020202020204" pitchFamily="34" charset="0"/>
                <a:cs typeface="Arial" panose="020B0604020202020204" pitchFamily="34" charset="0"/>
              </a:rPr>
              <a:t>6</a:t>
            </a:r>
            <a:r>
              <a:rPr sz="4000" b="1" dirty="0">
                <a:latin typeface="Arial" panose="020B0604020202020204" pitchFamily="34" charset="0"/>
                <a:cs typeface="Arial" panose="020B0604020202020204" pitchFamily="34" charset="0"/>
              </a:rPr>
              <a:t>	</a:t>
            </a:r>
          </a:p>
          <a:p>
            <a:pPr marL="2475865" marR="5080" indent="-2463800">
              <a:lnSpc>
                <a:spcPct val="117600"/>
              </a:lnSpc>
              <a:spcBef>
                <a:spcPts val="2600"/>
              </a:spcBef>
            </a:pPr>
            <a:r>
              <a:rPr sz="3500" dirty="0">
                <a:latin typeface="Arial Black"/>
                <a:cs typeface="Arial Black"/>
              </a:rPr>
              <a:t>INSTITUTO</a:t>
            </a:r>
            <a:r>
              <a:rPr sz="3500" spc="390" dirty="0">
                <a:latin typeface="Arial Black"/>
                <a:cs typeface="Arial Black"/>
              </a:rPr>
              <a:t> </a:t>
            </a:r>
            <a:r>
              <a:rPr sz="3500" dirty="0">
                <a:latin typeface="Arial Black"/>
                <a:cs typeface="Arial Black"/>
              </a:rPr>
              <a:t>DE</a:t>
            </a:r>
            <a:r>
              <a:rPr sz="3500" spc="390" dirty="0">
                <a:latin typeface="Arial Black"/>
                <a:cs typeface="Arial Black"/>
              </a:rPr>
              <a:t> </a:t>
            </a:r>
            <a:r>
              <a:rPr sz="3500" spc="-10" dirty="0">
                <a:latin typeface="Arial Black"/>
                <a:cs typeface="Arial Black"/>
              </a:rPr>
              <a:t>INVESTIGACIONES LEGISLATIVAS</a:t>
            </a:r>
            <a:endParaRPr sz="3500" dirty="0">
              <a:latin typeface="Arial Black"/>
              <a:cs typeface="Arial Black"/>
            </a:endParaRPr>
          </a:p>
        </p:txBody>
      </p:sp>
      <p:grpSp>
        <p:nvGrpSpPr>
          <p:cNvPr id="4" name="object 4"/>
          <p:cNvGrpSpPr/>
          <p:nvPr/>
        </p:nvGrpSpPr>
        <p:grpSpPr>
          <a:xfrm>
            <a:off x="284478" y="392829"/>
            <a:ext cx="4236720" cy="1269365"/>
            <a:chOff x="284478" y="392829"/>
            <a:chExt cx="4236720" cy="1269365"/>
          </a:xfrm>
        </p:grpSpPr>
        <p:pic>
          <p:nvPicPr>
            <p:cNvPr id="5" name="object 5"/>
            <p:cNvPicPr/>
            <p:nvPr/>
          </p:nvPicPr>
          <p:blipFill>
            <a:blip r:embed="rId2" cstate="print"/>
            <a:stretch>
              <a:fillRect/>
            </a:stretch>
          </p:blipFill>
          <p:spPr>
            <a:xfrm>
              <a:off x="284478" y="392829"/>
              <a:ext cx="1059119" cy="1268845"/>
            </a:xfrm>
            <a:prstGeom prst="rect">
              <a:avLst/>
            </a:prstGeom>
          </p:spPr>
        </p:pic>
        <p:pic>
          <p:nvPicPr>
            <p:cNvPr id="6" name="object 6"/>
            <p:cNvPicPr/>
            <p:nvPr/>
          </p:nvPicPr>
          <p:blipFill>
            <a:blip r:embed="rId3" cstate="print"/>
            <a:stretch>
              <a:fillRect/>
            </a:stretch>
          </p:blipFill>
          <p:spPr>
            <a:xfrm>
              <a:off x="3231306" y="392829"/>
              <a:ext cx="1289819" cy="1268845"/>
            </a:xfrm>
            <a:prstGeom prst="rect">
              <a:avLst/>
            </a:prstGeom>
          </p:spPr>
        </p:pic>
        <p:pic>
          <p:nvPicPr>
            <p:cNvPr id="7" name="object 7"/>
            <p:cNvPicPr/>
            <p:nvPr/>
          </p:nvPicPr>
          <p:blipFill>
            <a:blip r:embed="rId4" cstate="print"/>
            <a:stretch>
              <a:fillRect/>
            </a:stretch>
          </p:blipFill>
          <p:spPr>
            <a:xfrm>
              <a:off x="1662802" y="392832"/>
              <a:ext cx="1247872" cy="1268842"/>
            </a:xfrm>
            <a:prstGeom prst="rect">
              <a:avLst/>
            </a:prstGeom>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5400" y="0"/>
            <a:ext cx="18287999" cy="11010899"/>
            <a:chOff x="0" y="0"/>
            <a:chExt cx="18287999" cy="10286999"/>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1681557" y="3183414"/>
              <a:ext cx="14937740" cy="4072890"/>
            </a:xfrm>
            <a:custGeom>
              <a:avLst/>
              <a:gdLst/>
              <a:ahLst/>
              <a:cxnLst/>
              <a:rect l="l" t="t" r="r" b="b"/>
              <a:pathLst>
                <a:path w="14937740" h="4072890">
                  <a:moveTo>
                    <a:pt x="14937239" y="4072346"/>
                  </a:moveTo>
                  <a:lnTo>
                    <a:pt x="0" y="4072346"/>
                  </a:lnTo>
                  <a:lnTo>
                    <a:pt x="0" y="0"/>
                  </a:lnTo>
                  <a:lnTo>
                    <a:pt x="14937239" y="0"/>
                  </a:lnTo>
                  <a:lnTo>
                    <a:pt x="14937239" y="4072346"/>
                  </a:lnTo>
                  <a:close/>
                </a:path>
              </a:pathLst>
            </a:custGeom>
            <a:solidFill>
              <a:srgbClr val="FFFFFF">
                <a:alpha val="73999"/>
              </a:srgbClr>
            </a:solidFill>
          </p:spPr>
          <p:txBody>
            <a:bodyPr wrap="square" lIns="0" tIns="0" rIns="0" bIns="0" rtlCol="0"/>
            <a:lstStyle/>
            <a:p>
              <a:endParaRPr dirty="0"/>
            </a:p>
          </p:txBody>
        </p:sp>
        <p:pic>
          <p:nvPicPr>
            <p:cNvPr id="5" name="object 5"/>
            <p:cNvPicPr/>
            <p:nvPr/>
          </p:nvPicPr>
          <p:blipFill>
            <a:blip r:embed="rId3" cstate="print"/>
            <a:stretch>
              <a:fillRect/>
            </a:stretch>
          </p:blipFill>
          <p:spPr>
            <a:xfrm>
              <a:off x="2365248" y="3785615"/>
              <a:ext cx="13673327" cy="1798319"/>
            </a:xfrm>
            <a:prstGeom prst="rect">
              <a:avLst/>
            </a:prstGeom>
          </p:spPr>
        </p:pic>
      </p:grpSp>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1964418" y="2687568"/>
              <a:ext cx="14300835" cy="4987925"/>
            </a:xfrm>
            <a:custGeom>
              <a:avLst/>
              <a:gdLst/>
              <a:ahLst/>
              <a:cxnLst/>
              <a:rect l="l" t="t" r="r" b="b"/>
              <a:pathLst>
                <a:path w="14300835" h="4987925">
                  <a:moveTo>
                    <a:pt x="14300230" y="4987546"/>
                  </a:moveTo>
                  <a:lnTo>
                    <a:pt x="0" y="4987546"/>
                  </a:lnTo>
                  <a:lnTo>
                    <a:pt x="0" y="0"/>
                  </a:lnTo>
                  <a:lnTo>
                    <a:pt x="14300230" y="0"/>
                  </a:lnTo>
                  <a:lnTo>
                    <a:pt x="14300230" y="4987546"/>
                  </a:lnTo>
                  <a:close/>
                </a:path>
              </a:pathLst>
            </a:custGeom>
            <a:solidFill>
              <a:srgbClr val="FFFFFF">
                <a:alpha val="73999"/>
              </a:srgbClr>
            </a:solidFill>
          </p:spPr>
          <p:txBody>
            <a:bodyPr wrap="square" lIns="0" tIns="0" rIns="0" bIns="0" rtlCol="0"/>
            <a:lstStyle/>
            <a:p>
              <a:endParaRPr/>
            </a:p>
          </p:txBody>
        </p:sp>
        <p:pic>
          <p:nvPicPr>
            <p:cNvPr id="5" name="object 5"/>
            <p:cNvPicPr/>
            <p:nvPr/>
          </p:nvPicPr>
          <p:blipFill>
            <a:blip r:embed="rId3" cstate="print"/>
            <a:stretch>
              <a:fillRect/>
            </a:stretch>
          </p:blipFill>
          <p:spPr>
            <a:xfrm>
              <a:off x="2307335" y="4383023"/>
              <a:ext cx="13661136" cy="142341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79172" y="5006804"/>
            <a:ext cx="11064875" cy="1301750"/>
          </a:xfrm>
          <a:prstGeom prst="rect">
            <a:avLst/>
          </a:prstGeom>
        </p:spPr>
        <p:txBody>
          <a:bodyPr vert="horz" wrap="square" lIns="0" tIns="11430" rIns="0" bIns="0" rtlCol="0">
            <a:spAutoFit/>
          </a:bodyPr>
          <a:lstStyle/>
          <a:p>
            <a:pPr marL="12700" marR="5080">
              <a:lnSpc>
                <a:spcPct val="116300"/>
              </a:lnSpc>
              <a:spcBef>
                <a:spcPts val="90"/>
              </a:spcBef>
              <a:tabLst>
                <a:tab pos="921385" algn="l"/>
                <a:tab pos="3554095" algn="l"/>
                <a:tab pos="4161790" algn="l"/>
                <a:tab pos="8486140" algn="l"/>
              </a:tabLst>
            </a:pPr>
            <a:r>
              <a:rPr sz="3600" spc="265" dirty="0">
                <a:solidFill>
                  <a:srgbClr val="1A1A1A"/>
                </a:solidFill>
                <a:latin typeface="Trebuchet MS"/>
                <a:cs typeface="Trebuchet MS"/>
              </a:rPr>
              <a:t>Se</a:t>
            </a:r>
            <a:r>
              <a:rPr sz="3600" dirty="0">
                <a:solidFill>
                  <a:srgbClr val="1A1A1A"/>
                </a:solidFill>
                <a:latin typeface="Trebuchet MS"/>
                <a:cs typeface="Trebuchet MS"/>
              </a:rPr>
              <a:t>	</a:t>
            </a:r>
            <a:r>
              <a:rPr sz="3600" spc="145" dirty="0">
                <a:solidFill>
                  <a:srgbClr val="1A1A1A"/>
                </a:solidFill>
                <a:latin typeface="Trebuchet MS"/>
                <a:cs typeface="Trebuchet MS"/>
              </a:rPr>
              <a:t>realizarán</a:t>
            </a:r>
            <a:r>
              <a:rPr sz="3600" dirty="0">
                <a:solidFill>
                  <a:srgbClr val="1A1A1A"/>
                </a:solidFill>
                <a:latin typeface="Trebuchet MS"/>
                <a:cs typeface="Trebuchet MS"/>
              </a:rPr>
              <a:t>	</a:t>
            </a:r>
            <a:r>
              <a:rPr sz="3600" b="1" spc="-50" dirty="0">
                <a:solidFill>
                  <a:srgbClr val="1A1A1A"/>
                </a:solidFill>
                <a:latin typeface="Trebuchet MS"/>
                <a:cs typeface="Trebuchet MS"/>
              </a:rPr>
              <a:t>8</a:t>
            </a:r>
            <a:r>
              <a:rPr sz="3600" b="1" dirty="0">
                <a:solidFill>
                  <a:srgbClr val="1A1A1A"/>
                </a:solidFill>
                <a:latin typeface="Trebuchet MS"/>
                <a:cs typeface="Trebuchet MS"/>
              </a:rPr>
              <a:t>	</a:t>
            </a:r>
            <a:r>
              <a:rPr sz="3600" b="1" spc="245" dirty="0">
                <a:solidFill>
                  <a:srgbClr val="1A1A1A"/>
                </a:solidFill>
                <a:latin typeface="Trebuchet MS"/>
                <a:cs typeface="Trebuchet MS"/>
              </a:rPr>
              <a:t>investigaciones</a:t>
            </a:r>
            <a:r>
              <a:rPr sz="3600" spc="245" dirty="0">
                <a:solidFill>
                  <a:srgbClr val="1A1A1A"/>
                </a:solidFill>
                <a:latin typeface="Trebuchet MS"/>
                <a:cs typeface="Trebuchet MS"/>
              </a:rPr>
              <a:t>,</a:t>
            </a:r>
            <a:r>
              <a:rPr sz="3600" dirty="0">
                <a:solidFill>
                  <a:srgbClr val="1A1A1A"/>
                </a:solidFill>
                <a:latin typeface="Trebuchet MS"/>
                <a:cs typeface="Trebuchet MS"/>
              </a:rPr>
              <a:t>	</a:t>
            </a:r>
            <a:r>
              <a:rPr sz="3600" spc="185" dirty="0">
                <a:solidFill>
                  <a:srgbClr val="1A1A1A"/>
                </a:solidFill>
                <a:latin typeface="Trebuchet MS"/>
                <a:cs typeface="Trebuchet MS"/>
              </a:rPr>
              <a:t>atendiendo </a:t>
            </a:r>
            <a:r>
              <a:rPr sz="3600" spc="130" dirty="0">
                <a:solidFill>
                  <a:srgbClr val="1A1A1A"/>
                </a:solidFill>
                <a:latin typeface="Trebuchet MS"/>
                <a:cs typeface="Trebuchet MS"/>
              </a:rPr>
              <a:t>las</a:t>
            </a:r>
            <a:r>
              <a:rPr sz="3600" spc="480" dirty="0">
                <a:solidFill>
                  <a:srgbClr val="1A1A1A"/>
                </a:solidFill>
                <a:latin typeface="Trebuchet MS"/>
                <a:cs typeface="Trebuchet MS"/>
              </a:rPr>
              <a:t> </a:t>
            </a:r>
            <a:r>
              <a:rPr sz="3600" spc="140" dirty="0">
                <a:solidFill>
                  <a:srgbClr val="1A1A1A"/>
                </a:solidFill>
                <a:latin typeface="Trebuchet MS"/>
                <a:cs typeface="Trebuchet MS"/>
              </a:rPr>
              <a:t>diferentes</a:t>
            </a:r>
            <a:r>
              <a:rPr sz="3600" spc="480" dirty="0">
                <a:solidFill>
                  <a:srgbClr val="1A1A1A"/>
                </a:solidFill>
                <a:latin typeface="Trebuchet MS"/>
                <a:cs typeface="Trebuchet MS"/>
              </a:rPr>
              <a:t> </a:t>
            </a:r>
            <a:r>
              <a:rPr sz="3600" spc="185" dirty="0">
                <a:solidFill>
                  <a:srgbClr val="1A1A1A"/>
                </a:solidFill>
                <a:latin typeface="Trebuchet MS"/>
                <a:cs typeface="Trebuchet MS"/>
              </a:rPr>
              <a:t>problemáticas</a:t>
            </a:r>
            <a:r>
              <a:rPr sz="3600" spc="484" dirty="0">
                <a:solidFill>
                  <a:srgbClr val="1A1A1A"/>
                </a:solidFill>
                <a:latin typeface="Trebuchet MS"/>
                <a:cs typeface="Trebuchet MS"/>
              </a:rPr>
              <a:t> </a:t>
            </a:r>
            <a:r>
              <a:rPr sz="3600" spc="125" dirty="0">
                <a:solidFill>
                  <a:srgbClr val="1A1A1A"/>
                </a:solidFill>
                <a:latin typeface="Trebuchet MS"/>
                <a:cs typeface="Trebuchet MS"/>
              </a:rPr>
              <a:t>políticas,</a:t>
            </a:r>
            <a:r>
              <a:rPr sz="3600" spc="480" dirty="0">
                <a:solidFill>
                  <a:srgbClr val="1A1A1A"/>
                </a:solidFill>
                <a:latin typeface="Trebuchet MS"/>
                <a:cs typeface="Trebuchet MS"/>
              </a:rPr>
              <a:t> </a:t>
            </a:r>
            <a:r>
              <a:rPr sz="3600" spc="70" dirty="0">
                <a:solidFill>
                  <a:srgbClr val="1A1A1A"/>
                </a:solidFill>
                <a:latin typeface="Trebuchet MS"/>
                <a:cs typeface="Trebuchet MS"/>
              </a:rPr>
              <a:t>jurídicas,</a:t>
            </a:r>
            <a:endParaRPr sz="3600">
              <a:latin typeface="Trebuchet MS"/>
              <a:cs typeface="Trebuchet MS"/>
            </a:endParaRPr>
          </a:p>
        </p:txBody>
      </p:sp>
      <p:sp>
        <p:nvSpPr>
          <p:cNvPr id="3" name="object 3"/>
          <p:cNvSpPr txBox="1"/>
          <p:nvPr/>
        </p:nvSpPr>
        <p:spPr>
          <a:xfrm>
            <a:off x="9078528" y="6367109"/>
            <a:ext cx="4565650" cy="579120"/>
          </a:xfrm>
          <a:prstGeom prst="rect">
            <a:avLst/>
          </a:prstGeom>
        </p:spPr>
        <p:txBody>
          <a:bodyPr vert="horz" wrap="square" lIns="0" tIns="16510" rIns="0" bIns="0" rtlCol="0">
            <a:spAutoFit/>
          </a:bodyPr>
          <a:lstStyle/>
          <a:p>
            <a:pPr marL="12700">
              <a:lnSpc>
                <a:spcPct val="100000"/>
              </a:lnSpc>
              <a:spcBef>
                <a:spcPts val="130"/>
              </a:spcBef>
              <a:tabLst>
                <a:tab pos="2458720" algn="l"/>
              </a:tabLst>
            </a:pPr>
            <a:r>
              <a:rPr sz="3600" spc="185" dirty="0">
                <a:solidFill>
                  <a:srgbClr val="1A1A1A"/>
                </a:solidFill>
                <a:latin typeface="Trebuchet MS"/>
                <a:cs typeface="Trebuchet MS"/>
              </a:rPr>
              <a:t>derechos</a:t>
            </a:r>
            <a:r>
              <a:rPr sz="3600" dirty="0">
                <a:solidFill>
                  <a:srgbClr val="1A1A1A"/>
                </a:solidFill>
                <a:latin typeface="Trebuchet MS"/>
                <a:cs typeface="Trebuchet MS"/>
              </a:rPr>
              <a:t>	</a:t>
            </a:r>
            <a:r>
              <a:rPr sz="3600" spc="100" dirty="0">
                <a:solidFill>
                  <a:srgbClr val="1A1A1A"/>
                </a:solidFill>
                <a:latin typeface="Trebuchet MS"/>
                <a:cs typeface="Trebuchet MS"/>
              </a:rPr>
              <a:t>humanos,</a:t>
            </a:r>
            <a:endParaRPr sz="3600">
              <a:latin typeface="Trebuchet MS"/>
              <a:cs typeface="Trebuchet MS"/>
            </a:endParaRPr>
          </a:p>
        </p:txBody>
      </p:sp>
      <p:sp>
        <p:nvSpPr>
          <p:cNvPr id="4" name="object 4"/>
          <p:cNvSpPr txBox="1"/>
          <p:nvPr/>
        </p:nvSpPr>
        <p:spPr>
          <a:xfrm>
            <a:off x="2579172" y="6282568"/>
            <a:ext cx="6129655" cy="1301750"/>
          </a:xfrm>
          <a:prstGeom prst="rect">
            <a:avLst/>
          </a:prstGeom>
        </p:spPr>
        <p:txBody>
          <a:bodyPr vert="horz" wrap="square" lIns="0" tIns="11430" rIns="0" bIns="0" rtlCol="0">
            <a:spAutoFit/>
          </a:bodyPr>
          <a:lstStyle/>
          <a:p>
            <a:pPr marL="12700" marR="5080">
              <a:lnSpc>
                <a:spcPct val="116300"/>
              </a:lnSpc>
              <a:spcBef>
                <a:spcPts val="90"/>
              </a:spcBef>
              <a:tabLst>
                <a:tab pos="3220085" algn="l"/>
                <a:tab pos="3781425" algn="l"/>
                <a:tab pos="5569585" algn="l"/>
              </a:tabLst>
            </a:pPr>
            <a:r>
              <a:rPr sz="3600" spc="165" dirty="0">
                <a:solidFill>
                  <a:srgbClr val="1A1A1A"/>
                </a:solidFill>
                <a:latin typeface="Trebuchet MS"/>
                <a:cs typeface="Trebuchet MS"/>
              </a:rPr>
              <a:t>económicas,</a:t>
            </a:r>
            <a:r>
              <a:rPr sz="3600" dirty="0">
                <a:solidFill>
                  <a:srgbClr val="1A1A1A"/>
                </a:solidFill>
                <a:latin typeface="Trebuchet MS"/>
                <a:cs typeface="Trebuchet MS"/>
              </a:rPr>
              <a:t>	</a:t>
            </a:r>
            <a:r>
              <a:rPr sz="3600" spc="140" dirty="0">
                <a:solidFill>
                  <a:srgbClr val="1A1A1A"/>
                </a:solidFill>
                <a:latin typeface="Trebuchet MS"/>
                <a:cs typeface="Trebuchet MS"/>
              </a:rPr>
              <a:t>sociales,</a:t>
            </a:r>
            <a:r>
              <a:rPr sz="3600" dirty="0">
                <a:solidFill>
                  <a:srgbClr val="1A1A1A"/>
                </a:solidFill>
                <a:latin typeface="Trebuchet MS"/>
                <a:cs typeface="Trebuchet MS"/>
              </a:rPr>
              <a:t>	</a:t>
            </a:r>
            <a:r>
              <a:rPr sz="3600" spc="130" dirty="0">
                <a:solidFill>
                  <a:srgbClr val="1A1A1A"/>
                </a:solidFill>
                <a:latin typeface="Trebuchet MS"/>
                <a:cs typeface="Trebuchet MS"/>
              </a:rPr>
              <a:t>de </a:t>
            </a:r>
            <a:r>
              <a:rPr sz="3600" spc="145" dirty="0">
                <a:solidFill>
                  <a:srgbClr val="1A1A1A"/>
                </a:solidFill>
                <a:latin typeface="Trebuchet MS"/>
                <a:cs typeface="Trebuchet MS"/>
              </a:rPr>
              <a:t>transparencia,</a:t>
            </a:r>
            <a:r>
              <a:rPr sz="3600" dirty="0">
                <a:solidFill>
                  <a:srgbClr val="1A1A1A"/>
                </a:solidFill>
                <a:latin typeface="Trebuchet MS"/>
                <a:cs typeface="Trebuchet MS"/>
              </a:rPr>
              <a:t>	</a:t>
            </a:r>
            <a:r>
              <a:rPr sz="3600" spc="135" dirty="0">
                <a:solidFill>
                  <a:srgbClr val="1A1A1A"/>
                </a:solidFill>
                <a:latin typeface="Trebuchet MS"/>
                <a:cs typeface="Trebuchet MS"/>
              </a:rPr>
              <a:t>rendición</a:t>
            </a:r>
            <a:endParaRPr sz="3600">
              <a:latin typeface="Trebuchet MS"/>
              <a:cs typeface="Trebuchet MS"/>
            </a:endParaRPr>
          </a:p>
        </p:txBody>
      </p:sp>
      <p:sp>
        <p:nvSpPr>
          <p:cNvPr id="5" name="object 5"/>
          <p:cNvSpPr txBox="1"/>
          <p:nvPr/>
        </p:nvSpPr>
        <p:spPr>
          <a:xfrm>
            <a:off x="8936991" y="6920450"/>
            <a:ext cx="4707255" cy="1301750"/>
          </a:xfrm>
          <a:prstGeom prst="rect">
            <a:avLst/>
          </a:prstGeom>
        </p:spPr>
        <p:txBody>
          <a:bodyPr vert="horz" wrap="square" lIns="0" tIns="100965" rIns="0" bIns="0" rtlCol="0">
            <a:spAutoFit/>
          </a:bodyPr>
          <a:lstStyle/>
          <a:p>
            <a:pPr marR="5080" algn="r">
              <a:lnSpc>
                <a:spcPct val="100000"/>
              </a:lnSpc>
              <a:spcBef>
                <a:spcPts val="795"/>
              </a:spcBef>
              <a:tabLst>
                <a:tab pos="1042035" algn="l"/>
                <a:tab pos="3434079" algn="l"/>
              </a:tabLst>
            </a:pPr>
            <a:r>
              <a:rPr sz="3600" spc="130" dirty="0">
                <a:solidFill>
                  <a:srgbClr val="1A1A1A"/>
                </a:solidFill>
                <a:latin typeface="Trebuchet MS"/>
                <a:cs typeface="Trebuchet MS"/>
              </a:rPr>
              <a:t>de</a:t>
            </a:r>
            <a:r>
              <a:rPr sz="3600" dirty="0">
                <a:solidFill>
                  <a:srgbClr val="1A1A1A"/>
                </a:solidFill>
                <a:latin typeface="Trebuchet MS"/>
                <a:cs typeface="Trebuchet MS"/>
              </a:rPr>
              <a:t>	</a:t>
            </a:r>
            <a:r>
              <a:rPr sz="3600" spc="120" dirty="0">
                <a:solidFill>
                  <a:srgbClr val="1A1A1A"/>
                </a:solidFill>
                <a:latin typeface="Trebuchet MS"/>
                <a:cs typeface="Trebuchet MS"/>
              </a:rPr>
              <a:t>cuentas,</a:t>
            </a:r>
            <a:r>
              <a:rPr sz="3600" dirty="0">
                <a:solidFill>
                  <a:srgbClr val="1A1A1A"/>
                </a:solidFill>
                <a:latin typeface="Trebuchet MS"/>
                <a:cs typeface="Trebuchet MS"/>
              </a:rPr>
              <a:t>	</a:t>
            </a:r>
            <a:r>
              <a:rPr sz="3600" spc="200" dirty="0">
                <a:solidFill>
                  <a:srgbClr val="1A1A1A"/>
                </a:solidFill>
                <a:latin typeface="Trebuchet MS"/>
                <a:cs typeface="Trebuchet MS"/>
              </a:rPr>
              <a:t>datos</a:t>
            </a:r>
            <a:endParaRPr sz="3600">
              <a:latin typeface="Trebuchet MS"/>
              <a:cs typeface="Trebuchet MS"/>
            </a:endParaRPr>
          </a:p>
          <a:p>
            <a:pPr marR="5080" algn="r">
              <a:lnSpc>
                <a:spcPct val="100000"/>
              </a:lnSpc>
              <a:spcBef>
                <a:spcPts val="705"/>
              </a:spcBef>
            </a:pPr>
            <a:r>
              <a:rPr sz="3600" spc="130" dirty="0">
                <a:solidFill>
                  <a:srgbClr val="1A1A1A"/>
                </a:solidFill>
                <a:latin typeface="Trebuchet MS"/>
                <a:cs typeface="Trebuchet MS"/>
              </a:rPr>
              <a:t>otras</a:t>
            </a:r>
            <a:endParaRPr sz="3600">
              <a:latin typeface="Trebuchet MS"/>
              <a:cs typeface="Trebuchet MS"/>
            </a:endParaRPr>
          </a:p>
        </p:txBody>
      </p:sp>
      <p:sp>
        <p:nvSpPr>
          <p:cNvPr id="6" name="object 6"/>
          <p:cNvSpPr txBox="1"/>
          <p:nvPr/>
        </p:nvSpPr>
        <p:spPr>
          <a:xfrm>
            <a:off x="2579172" y="7558332"/>
            <a:ext cx="9234170" cy="1301750"/>
          </a:xfrm>
          <a:prstGeom prst="rect">
            <a:avLst/>
          </a:prstGeom>
        </p:spPr>
        <p:txBody>
          <a:bodyPr vert="horz" wrap="square" lIns="0" tIns="11430" rIns="0" bIns="0" rtlCol="0">
            <a:spAutoFit/>
          </a:bodyPr>
          <a:lstStyle/>
          <a:p>
            <a:pPr marL="12700" marR="5080">
              <a:lnSpc>
                <a:spcPct val="116300"/>
              </a:lnSpc>
              <a:spcBef>
                <a:spcPts val="90"/>
              </a:spcBef>
              <a:tabLst>
                <a:tab pos="3281679" algn="l"/>
                <a:tab pos="6654800" algn="l"/>
                <a:tab pos="9024620" algn="l"/>
              </a:tabLst>
            </a:pPr>
            <a:r>
              <a:rPr sz="3600" spc="140" dirty="0">
                <a:solidFill>
                  <a:srgbClr val="1A1A1A"/>
                </a:solidFill>
                <a:latin typeface="Trebuchet MS"/>
                <a:cs typeface="Trebuchet MS"/>
              </a:rPr>
              <a:t>personales,</a:t>
            </a:r>
            <a:r>
              <a:rPr sz="3600" dirty="0">
                <a:solidFill>
                  <a:srgbClr val="1A1A1A"/>
                </a:solidFill>
                <a:latin typeface="Trebuchet MS"/>
                <a:cs typeface="Trebuchet MS"/>
              </a:rPr>
              <a:t>	</a:t>
            </a:r>
            <a:r>
              <a:rPr sz="3600" spc="140" dirty="0">
                <a:solidFill>
                  <a:srgbClr val="1A1A1A"/>
                </a:solidFill>
                <a:latin typeface="Trebuchet MS"/>
                <a:cs typeface="Trebuchet MS"/>
              </a:rPr>
              <a:t>información</a:t>
            </a:r>
            <a:r>
              <a:rPr sz="3600" dirty="0">
                <a:solidFill>
                  <a:srgbClr val="1A1A1A"/>
                </a:solidFill>
                <a:latin typeface="Trebuchet MS"/>
                <a:cs typeface="Trebuchet MS"/>
              </a:rPr>
              <a:t>	</a:t>
            </a:r>
            <a:r>
              <a:rPr sz="3600" spc="180" dirty="0">
                <a:solidFill>
                  <a:srgbClr val="1A1A1A"/>
                </a:solidFill>
                <a:latin typeface="Trebuchet MS"/>
                <a:cs typeface="Trebuchet MS"/>
              </a:rPr>
              <a:t>pública</a:t>
            </a:r>
            <a:r>
              <a:rPr sz="3600" dirty="0">
                <a:solidFill>
                  <a:srgbClr val="1A1A1A"/>
                </a:solidFill>
                <a:latin typeface="Trebuchet MS"/>
                <a:cs typeface="Trebuchet MS"/>
              </a:rPr>
              <a:t>	</a:t>
            </a:r>
            <a:r>
              <a:rPr sz="3600" spc="-265" dirty="0">
                <a:solidFill>
                  <a:srgbClr val="1A1A1A"/>
                </a:solidFill>
                <a:latin typeface="Trebuchet MS"/>
                <a:cs typeface="Trebuchet MS"/>
              </a:rPr>
              <a:t>y </a:t>
            </a:r>
            <a:r>
              <a:rPr sz="3600" spc="220" dirty="0">
                <a:solidFill>
                  <a:srgbClr val="1A1A1A"/>
                </a:solidFill>
                <a:latin typeface="Trebuchet MS"/>
                <a:cs typeface="Trebuchet MS"/>
              </a:rPr>
              <a:t>relacionadas</a:t>
            </a:r>
            <a:r>
              <a:rPr sz="3600" spc="415" dirty="0">
                <a:solidFill>
                  <a:srgbClr val="1A1A1A"/>
                </a:solidFill>
                <a:latin typeface="Trebuchet MS"/>
                <a:cs typeface="Trebuchet MS"/>
              </a:rPr>
              <a:t> </a:t>
            </a:r>
            <a:r>
              <a:rPr sz="3600" spc="175" dirty="0">
                <a:solidFill>
                  <a:srgbClr val="1A1A1A"/>
                </a:solidFill>
                <a:latin typeface="Trebuchet MS"/>
                <a:cs typeface="Trebuchet MS"/>
              </a:rPr>
              <a:t>con</a:t>
            </a:r>
            <a:r>
              <a:rPr sz="3600" spc="420" dirty="0">
                <a:solidFill>
                  <a:srgbClr val="1A1A1A"/>
                </a:solidFill>
                <a:latin typeface="Trebuchet MS"/>
                <a:cs typeface="Trebuchet MS"/>
              </a:rPr>
              <a:t> </a:t>
            </a:r>
            <a:r>
              <a:rPr sz="3600" spc="75" dirty="0">
                <a:solidFill>
                  <a:srgbClr val="1A1A1A"/>
                </a:solidFill>
                <a:latin typeface="Trebuchet MS"/>
                <a:cs typeface="Trebuchet MS"/>
              </a:rPr>
              <a:t>la</a:t>
            </a:r>
            <a:r>
              <a:rPr sz="3600" spc="420" dirty="0">
                <a:solidFill>
                  <a:srgbClr val="1A1A1A"/>
                </a:solidFill>
                <a:latin typeface="Trebuchet MS"/>
                <a:cs typeface="Trebuchet MS"/>
              </a:rPr>
              <a:t> </a:t>
            </a:r>
            <a:r>
              <a:rPr sz="3600" spc="290" dirty="0">
                <a:solidFill>
                  <a:srgbClr val="1A1A1A"/>
                </a:solidFill>
                <a:latin typeface="Trebuchet MS"/>
                <a:cs typeface="Trebuchet MS"/>
              </a:rPr>
              <a:t>Ciudad</a:t>
            </a:r>
            <a:r>
              <a:rPr sz="3600" spc="420" dirty="0">
                <a:solidFill>
                  <a:srgbClr val="1A1A1A"/>
                </a:solidFill>
                <a:latin typeface="Trebuchet MS"/>
                <a:cs typeface="Trebuchet MS"/>
              </a:rPr>
              <a:t> </a:t>
            </a:r>
            <a:r>
              <a:rPr sz="3600" spc="155" dirty="0">
                <a:solidFill>
                  <a:srgbClr val="1A1A1A"/>
                </a:solidFill>
                <a:latin typeface="Trebuchet MS"/>
                <a:cs typeface="Trebuchet MS"/>
              </a:rPr>
              <a:t>de</a:t>
            </a:r>
            <a:r>
              <a:rPr sz="3600" spc="420" dirty="0">
                <a:solidFill>
                  <a:srgbClr val="1A1A1A"/>
                </a:solidFill>
                <a:latin typeface="Trebuchet MS"/>
                <a:cs typeface="Trebuchet MS"/>
              </a:rPr>
              <a:t> </a:t>
            </a:r>
            <a:r>
              <a:rPr sz="3600" spc="165" dirty="0">
                <a:solidFill>
                  <a:srgbClr val="1A1A1A"/>
                </a:solidFill>
                <a:latin typeface="Trebuchet MS"/>
                <a:cs typeface="Trebuchet MS"/>
              </a:rPr>
              <a:t>México.</a:t>
            </a:r>
            <a:endParaRPr sz="3600">
              <a:latin typeface="Trebuchet MS"/>
              <a:cs typeface="Trebuchet MS"/>
            </a:endParaRPr>
          </a:p>
        </p:txBody>
      </p:sp>
      <p:pic>
        <p:nvPicPr>
          <p:cNvPr id="7" name="object 7"/>
          <p:cNvPicPr/>
          <p:nvPr/>
        </p:nvPicPr>
        <p:blipFill>
          <a:blip r:embed="rId2" cstate="print"/>
          <a:stretch>
            <a:fillRect/>
          </a:stretch>
        </p:blipFill>
        <p:spPr>
          <a:xfrm>
            <a:off x="13921282" y="7483129"/>
            <a:ext cx="3038474" cy="1952609"/>
          </a:xfrm>
          <a:prstGeom prst="rect">
            <a:avLst/>
          </a:prstGeom>
        </p:spPr>
      </p:pic>
      <p:grpSp>
        <p:nvGrpSpPr>
          <p:cNvPr id="8" name="object 8"/>
          <p:cNvGrpSpPr/>
          <p:nvPr/>
        </p:nvGrpSpPr>
        <p:grpSpPr>
          <a:xfrm>
            <a:off x="1197863" y="1816607"/>
            <a:ext cx="10351135" cy="1868805"/>
            <a:chOff x="1197863" y="1816607"/>
            <a:chExt cx="10351135" cy="1868805"/>
          </a:xfrm>
        </p:grpSpPr>
        <p:pic>
          <p:nvPicPr>
            <p:cNvPr id="9" name="object 9"/>
            <p:cNvPicPr/>
            <p:nvPr/>
          </p:nvPicPr>
          <p:blipFill>
            <a:blip r:embed="rId3" cstate="print"/>
            <a:stretch>
              <a:fillRect/>
            </a:stretch>
          </p:blipFill>
          <p:spPr>
            <a:xfrm>
              <a:off x="1856231" y="1822703"/>
              <a:ext cx="9692640" cy="1862327"/>
            </a:xfrm>
            <a:prstGeom prst="rect">
              <a:avLst/>
            </a:prstGeom>
          </p:spPr>
        </p:pic>
        <p:pic>
          <p:nvPicPr>
            <p:cNvPr id="10" name="object 10"/>
            <p:cNvPicPr/>
            <p:nvPr/>
          </p:nvPicPr>
          <p:blipFill>
            <a:blip r:embed="rId4" cstate="print"/>
            <a:stretch>
              <a:fillRect/>
            </a:stretch>
          </p:blipFill>
          <p:spPr>
            <a:xfrm>
              <a:off x="1197863" y="1816607"/>
              <a:ext cx="661415" cy="929640"/>
            </a:xfrm>
            <a:prstGeom prst="rect">
              <a:avLst/>
            </a:prstGeom>
          </p:spPr>
        </p:pic>
      </p:grpSp>
      <p:pic>
        <p:nvPicPr>
          <p:cNvPr id="11" name="object 11"/>
          <p:cNvPicPr/>
          <p:nvPr/>
        </p:nvPicPr>
        <p:blipFill>
          <a:blip r:embed="rId5" cstate="print"/>
          <a:stretch>
            <a:fillRect/>
          </a:stretch>
        </p:blipFill>
        <p:spPr>
          <a:xfrm>
            <a:off x="13432505" y="496775"/>
            <a:ext cx="1059118" cy="1268845"/>
          </a:xfrm>
          <a:prstGeom prst="rect">
            <a:avLst/>
          </a:prstGeom>
        </p:spPr>
      </p:pic>
      <p:pic>
        <p:nvPicPr>
          <p:cNvPr id="12" name="object 12"/>
          <p:cNvPicPr/>
          <p:nvPr/>
        </p:nvPicPr>
        <p:blipFill>
          <a:blip r:embed="rId6" cstate="print"/>
          <a:stretch>
            <a:fillRect/>
          </a:stretch>
        </p:blipFill>
        <p:spPr>
          <a:xfrm>
            <a:off x="16379311" y="496775"/>
            <a:ext cx="1289818" cy="1268845"/>
          </a:xfrm>
          <a:prstGeom prst="rect">
            <a:avLst/>
          </a:prstGeom>
        </p:spPr>
      </p:pic>
      <p:pic>
        <p:nvPicPr>
          <p:cNvPr id="13" name="object 13"/>
          <p:cNvPicPr/>
          <p:nvPr/>
        </p:nvPicPr>
        <p:blipFill>
          <a:blip r:embed="rId7" cstate="print"/>
          <a:stretch>
            <a:fillRect/>
          </a:stretch>
        </p:blipFill>
        <p:spPr>
          <a:xfrm>
            <a:off x="14810810" y="496778"/>
            <a:ext cx="1247872" cy="12688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44565" y="4120467"/>
            <a:ext cx="11557000" cy="3188335"/>
          </a:xfrm>
          <a:prstGeom prst="rect">
            <a:avLst/>
          </a:prstGeom>
        </p:spPr>
        <p:txBody>
          <a:bodyPr vert="horz" wrap="square" lIns="0" tIns="12065" rIns="0" bIns="0" rtlCol="0">
            <a:spAutoFit/>
          </a:bodyPr>
          <a:lstStyle/>
          <a:p>
            <a:pPr marL="12700" marR="5080" algn="just">
              <a:lnSpc>
                <a:spcPct val="115300"/>
              </a:lnSpc>
              <a:spcBef>
                <a:spcPts val="95"/>
              </a:spcBef>
            </a:pPr>
            <a:r>
              <a:rPr sz="3600" spc="290" dirty="0">
                <a:solidFill>
                  <a:srgbClr val="1A1A1A"/>
                </a:solidFill>
                <a:latin typeface="Trebuchet MS"/>
                <a:cs typeface="Trebuchet MS"/>
              </a:rPr>
              <a:t>Se</a:t>
            </a:r>
            <a:r>
              <a:rPr sz="3600" spc="509" dirty="0">
                <a:solidFill>
                  <a:srgbClr val="1A1A1A"/>
                </a:solidFill>
                <a:latin typeface="Trebuchet MS"/>
                <a:cs typeface="Trebuchet MS"/>
              </a:rPr>
              <a:t> </a:t>
            </a:r>
            <a:r>
              <a:rPr sz="3600" spc="150" dirty="0">
                <a:solidFill>
                  <a:srgbClr val="1A1A1A"/>
                </a:solidFill>
                <a:latin typeface="Trebuchet MS"/>
                <a:cs typeface="Trebuchet MS"/>
              </a:rPr>
              <a:t>solicitará</a:t>
            </a:r>
            <a:r>
              <a:rPr sz="3600" spc="509" dirty="0">
                <a:solidFill>
                  <a:srgbClr val="1A1A1A"/>
                </a:solidFill>
                <a:latin typeface="Trebuchet MS"/>
                <a:cs typeface="Trebuchet MS"/>
              </a:rPr>
              <a:t> </a:t>
            </a:r>
            <a:r>
              <a:rPr sz="3600" spc="60" dirty="0">
                <a:solidFill>
                  <a:srgbClr val="1A1A1A"/>
                </a:solidFill>
                <a:latin typeface="Trebuchet MS"/>
                <a:cs typeface="Trebuchet MS"/>
              </a:rPr>
              <a:t>al</a:t>
            </a:r>
            <a:r>
              <a:rPr sz="3600" spc="515" dirty="0">
                <a:solidFill>
                  <a:srgbClr val="1A1A1A"/>
                </a:solidFill>
                <a:latin typeface="Trebuchet MS"/>
                <a:cs typeface="Trebuchet MS"/>
              </a:rPr>
              <a:t> </a:t>
            </a:r>
            <a:r>
              <a:rPr sz="3600" spc="105" dirty="0">
                <a:solidFill>
                  <a:srgbClr val="1A1A1A"/>
                </a:solidFill>
                <a:latin typeface="Trebuchet MS"/>
                <a:cs typeface="Trebuchet MS"/>
              </a:rPr>
              <a:t>inicio</a:t>
            </a:r>
            <a:r>
              <a:rPr sz="3600" spc="509" dirty="0">
                <a:solidFill>
                  <a:srgbClr val="1A1A1A"/>
                </a:solidFill>
                <a:latin typeface="Trebuchet MS"/>
                <a:cs typeface="Trebuchet MS"/>
              </a:rPr>
              <a:t> </a:t>
            </a:r>
            <a:r>
              <a:rPr sz="3600" spc="90" dirty="0">
                <a:solidFill>
                  <a:srgbClr val="1A1A1A"/>
                </a:solidFill>
                <a:latin typeface="Trebuchet MS"/>
                <a:cs typeface="Trebuchet MS"/>
              </a:rPr>
              <a:t>del</a:t>
            </a:r>
            <a:r>
              <a:rPr sz="3600" spc="509" dirty="0">
                <a:solidFill>
                  <a:srgbClr val="1A1A1A"/>
                </a:solidFill>
                <a:latin typeface="Trebuchet MS"/>
                <a:cs typeface="Trebuchet MS"/>
              </a:rPr>
              <a:t> </a:t>
            </a:r>
            <a:r>
              <a:rPr sz="3600" spc="185" dirty="0">
                <a:solidFill>
                  <a:srgbClr val="1A1A1A"/>
                </a:solidFill>
                <a:latin typeface="Trebuchet MS"/>
                <a:cs typeface="Trebuchet MS"/>
              </a:rPr>
              <a:t>año</a:t>
            </a:r>
            <a:r>
              <a:rPr sz="3600" spc="515" dirty="0">
                <a:solidFill>
                  <a:srgbClr val="1A1A1A"/>
                </a:solidFill>
                <a:latin typeface="Trebuchet MS"/>
                <a:cs typeface="Trebuchet MS"/>
              </a:rPr>
              <a:t> </a:t>
            </a:r>
            <a:r>
              <a:rPr sz="3600" spc="150" dirty="0">
                <a:solidFill>
                  <a:srgbClr val="1A1A1A"/>
                </a:solidFill>
                <a:latin typeface="Trebuchet MS"/>
                <a:cs typeface="Trebuchet MS"/>
              </a:rPr>
              <a:t>a</a:t>
            </a:r>
            <a:r>
              <a:rPr sz="3600" spc="509" dirty="0">
                <a:solidFill>
                  <a:srgbClr val="1A1A1A"/>
                </a:solidFill>
                <a:latin typeface="Trebuchet MS"/>
                <a:cs typeface="Trebuchet MS"/>
              </a:rPr>
              <a:t> </a:t>
            </a:r>
            <a:r>
              <a:rPr sz="3600" spc="295" dirty="0">
                <a:solidFill>
                  <a:srgbClr val="1A1A1A"/>
                </a:solidFill>
                <a:latin typeface="Trebuchet MS"/>
                <a:cs typeface="Trebuchet MS"/>
              </a:rPr>
              <a:t>cada</a:t>
            </a:r>
            <a:r>
              <a:rPr sz="3600" spc="515" dirty="0">
                <a:solidFill>
                  <a:srgbClr val="1A1A1A"/>
                </a:solidFill>
                <a:latin typeface="Trebuchet MS"/>
                <a:cs typeface="Trebuchet MS"/>
              </a:rPr>
              <a:t> </a:t>
            </a:r>
            <a:r>
              <a:rPr sz="3600" spc="225" dirty="0">
                <a:solidFill>
                  <a:srgbClr val="1A1A1A"/>
                </a:solidFill>
                <a:latin typeface="Trebuchet MS"/>
                <a:cs typeface="Trebuchet MS"/>
              </a:rPr>
              <a:t>asociación</a:t>
            </a:r>
            <a:r>
              <a:rPr sz="3600" spc="509" dirty="0">
                <a:solidFill>
                  <a:srgbClr val="1A1A1A"/>
                </a:solidFill>
                <a:latin typeface="Trebuchet MS"/>
                <a:cs typeface="Trebuchet MS"/>
              </a:rPr>
              <a:t> </a:t>
            </a:r>
            <a:r>
              <a:rPr sz="3600" spc="-50" dirty="0">
                <a:solidFill>
                  <a:srgbClr val="1A1A1A"/>
                </a:solidFill>
                <a:latin typeface="Trebuchet MS"/>
                <a:cs typeface="Trebuchet MS"/>
              </a:rPr>
              <a:t>y </a:t>
            </a:r>
            <a:r>
              <a:rPr sz="3600" spc="185" dirty="0">
                <a:solidFill>
                  <a:srgbClr val="1A1A1A"/>
                </a:solidFill>
                <a:latin typeface="Trebuchet MS"/>
                <a:cs typeface="Trebuchet MS"/>
              </a:rPr>
              <a:t>grupo</a:t>
            </a:r>
            <a:r>
              <a:rPr sz="3600" spc="770" dirty="0">
                <a:solidFill>
                  <a:srgbClr val="1A1A1A"/>
                </a:solidFill>
                <a:latin typeface="Trebuchet MS"/>
                <a:cs typeface="Trebuchet MS"/>
              </a:rPr>
              <a:t> </a:t>
            </a:r>
            <a:r>
              <a:rPr sz="3600" spc="120" dirty="0">
                <a:solidFill>
                  <a:srgbClr val="1A1A1A"/>
                </a:solidFill>
                <a:latin typeface="Trebuchet MS"/>
                <a:cs typeface="Trebuchet MS"/>
              </a:rPr>
              <a:t>parlamentario,</a:t>
            </a:r>
            <a:r>
              <a:rPr sz="3600" spc="775" dirty="0">
                <a:solidFill>
                  <a:srgbClr val="1A1A1A"/>
                </a:solidFill>
                <a:latin typeface="Trebuchet MS"/>
                <a:cs typeface="Trebuchet MS"/>
              </a:rPr>
              <a:t> </a:t>
            </a:r>
            <a:r>
              <a:rPr sz="3600" dirty="0">
                <a:solidFill>
                  <a:srgbClr val="1A1A1A"/>
                </a:solidFill>
                <a:latin typeface="Trebuchet MS"/>
                <a:cs typeface="Trebuchet MS"/>
              </a:rPr>
              <a:t>un</a:t>
            </a:r>
            <a:r>
              <a:rPr sz="3600" spc="770" dirty="0">
                <a:solidFill>
                  <a:srgbClr val="1A1A1A"/>
                </a:solidFill>
                <a:latin typeface="Trebuchet MS"/>
                <a:cs typeface="Trebuchet MS"/>
              </a:rPr>
              <a:t> </a:t>
            </a:r>
            <a:r>
              <a:rPr sz="3600" spc="105" dirty="0">
                <a:solidFill>
                  <a:srgbClr val="1A1A1A"/>
                </a:solidFill>
                <a:latin typeface="Trebuchet MS"/>
                <a:cs typeface="Trebuchet MS"/>
              </a:rPr>
              <a:t>tema</a:t>
            </a:r>
            <a:r>
              <a:rPr sz="3600" spc="775" dirty="0">
                <a:solidFill>
                  <a:srgbClr val="1A1A1A"/>
                </a:solidFill>
                <a:latin typeface="Trebuchet MS"/>
                <a:cs typeface="Trebuchet MS"/>
              </a:rPr>
              <a:t> </a:t>
            </a:r>
            <a:r>
              <a:rPr sz="3600" spc="145" dirty="0">
                <a:solidFill>
                  <a:srgbClr val="1A1A1A"/>
                </a:solidFill>
                <a:latin typeface="Trebuchet MS"/>
                <a:cs typeface="Trebuchet MS"/>
              </a:rPr>
              <a:t>de</a:t>
            </a:r>
            <a:r>
              <a:rPr sz="3600" spc="775" dirty="0">
                <a:solidFill>
                  <a:srgbClr val="1A1A1A"/>
                </a:solidFill>
                <a:latin typeface="Trebuchet MS"/>
                <a:cs typeface="Trebuchet MS"/>
              </a:rPr>
              <a:t> </a:t>
            </a:r>
            <a:r>
              <a:rPr sz="3600" spc="50" dirty="0">
                <a:solidFill>
                  <a:srgbClr val="1A1A1A"/>
                </a:solidFill>
                <a:latin typeface="Trebuchet MS"/>
                <a:cs typeface="Trebuchet MS"/>
              </a:rPr>
              <a:t>su</a:t>
            </a:r>
            <a:r>
              <a:rPr sz="3600" spc="770" dirty="0">
                <a:solidFill>
                  <a:srgbClr val="1A1A1A"/>
                </a:solidFill>
                <a:latin typeface="Trebuchet MS"/>
                <a:cs typeface="Trebuchet MS"/>
              </a:rPr>
              <a:t> </a:t>
            </a:r>
            <a:r>
              <a:rPr sz="3600" spc="50" dirty="0">
                <a:solidFill>
                  <a:srgbClr val="1A1A1A"/>
                </a:solidFill>
                <a:latin typeface="Trebuchet MS"/>
                <a:cs typeface="Trebuchet MS"/>
              </a:rPr>
              <a:t>interés,</a:t>
            </a:r>
            <a:r>
              <a:rPr sz="3600" spc="775" dirty="0">
                <a:solidFill>
                  <a:srgbClr val="1A1A1A"/>
                </a:solidFill>
                <a:latin typeface="Trebuchet MS"/>
                <a:cs typeface="Trebuchet MS"/>
              </a:rPr>
              <a:t> </a:t>
            </a:r>
            <a:r>
              <a:rPr sz="3600" spc="150" dirty="0">
                <a:solidFill>
                  <a:srgbClr val="1A1A1A"/>
                </a:solidFill>
                <a:latin typeface="Trebuchet MS"/>
                <a:cs typeface="Trebuchet MS"/>
              </a:rPr>
              <a:t>a</a:t>
            </a:r>
            <a:r>
              <a:rPr sz="3600" spc="775" dirty="0">
                <a:solidFill>
                  <a:srgbClr val="1A1A1A"/>
                </a:solidFill>
                <a:latin typeface="Trebuchet MS"/>
                <a:cs typeface="Trebuchet MS"/>
              </a:rPr>
              <a:t> </a:t>
            </a:r>
            <a:r>
              <a:rPr sz="3600" spc="-25" dirty="0">
                <a:solidFill>
                  <a:srgbClr val="1A1A1A"/>
                </a:solidFill>
                <a:latin typeface="Trebuchet MS"/>
                <a:cs typeface="Trebuchet MS"/>
              </a:rPr>
              <a:t>fin </a:t>
            </a:r>
            <a:r>
              <a:rPr sz="3600" spc="145" dirty="0">
                <a:solidFill>
                  <a:srgbClr val="1A1A1A"/>
                </a:solidFill>
                <a:latin typeface="Trebuchet MS"/>
                <a:cs typeface="Trebuchet MS"/>
              </a:rPr>
              <a:t>de</a:t>
            </a:r>
            <a:r>
              <a:rPr sz="3600" spc="705" dirty="0">
                <a:solidFill>
                  <a:srgbClr val="1A1A1A"/>
                </a:solidFill>
                <a:latin typeface="Trebuchet MS"/>
                <a:cs typeface="Trebuchet MS"/>
              </a:rPr>
              <a:t>   </a:t>
            </a:r>
            <a:r>
              <a:rPr sz="3600" spc="120" dirty="0">
                <a:solidFill>
                  <a:srgbClr val="1A1A1A"/>
                </a:solidFill>
                <a:latin typeface="Trebuchet MS"/>
                <a:cs typeface="Trebuchet MS"/>
              </a:rPr>
              <a:t>realizar</a:t>
            </a:r>
            <a:r>
              <a:rPr sz="3600" spc="710" dirty="0">
                <a:solidFill>
                  <a:srgbClr val="1A1A1A"/>
                </a:solidFill>
                <a:latin typeface="Trebuchet MS"/>
                <a:cs typeface="Trebuchet MS"/>
              </a:rPr>
              <a:t>   </a:t>
            </a:r>
            <a:r>
              <a:rPr sz="3600" spc="60" dirty="0">
                <a:solidFill>
                  <a:srgbClr val="1A1A1A"/>
                </a:solidFill>
                <a:latin typeface="Trebuchet MS"/>
                <a:cs typeface="Trebuchet MS"/>
              </a:rPr>
              <a:t>la</a:t>
            </a:r>
            <a:r>
              <a:rPr sz="3600" spc="710" dirty="0">
                <a:solidFill>
                  <a:srgbClr val="1A1A1A"/>
                </a:solidFill>
                <a:latin typeface="Trebuchet MS"/>
                <a:cs typeface="Trebuchet MS"/>
              </a:rPr>
              <a:t>   </a:t>
            </a:r>
            <a:r>
              <a:rPr sz="3600" spc="165" dirty="0">
                <a:solidFill>
                  <a:srgbClr val="1A1A1A"/>
                </a:solidFill>
                <a:latin typeface="Trebuchet MS"/>
                <a:cs typeface="Trebuchet MS"/>
              </a:rPr>
              <a:t>investigación</a:t>
            </a:r>
            <a:r>
              <a:rPr sz="3600" spc="705" dirty="0">
                <a:solidFill>
                  <a:srgbClr val="1A1A1A"/>
                </a:solidFill>
                <a:latin typeface="Trebuchet MS"/>
                <a:cs typeface="Trebuchet MS"/>
              </a:rPr>
              <a:t>   </a:t>
            </a:r>
            <a:r>
              <a:rPr sz="3600" spc="55" dirty="0">
                <a:solidFill>
                  <a:srgbClr val="1A1A1A"/>
                </a:solidFill>
                <a:latin typeface="Trebuchet MS"/>
                <a:cs typeface="Trebuchet MS"/>
              </a:rPr>
              <a:t>en</a:t>
            </a:r>
            <a:r>
              <a:rPr sz="3600" spc="710" dirty="0">
                <a:solidFill>
                  <a:srgbClr val="1A1A1A"/>
                </a:solidFill>
                <a:latin typeface="Trebuchet MS"/>
                <a:cs typeface="Trebuchet MS"/>
              </a:rPr>
              <a:t>   </a:t>
            </a:r>
            <a:r>
              <a:rPr sz="3600" spc="75" dirty="0">
                <a:solidFill>
                  <a:srgbClr val="1A1A1A"/>
                </a:solidFill>
                <a:latin typeface="Trebuchet MS"/>
                <a:cs typeface="Trebuchet MS"/>
              </a:rPr>
              <a:t>cuestión, </a:t>
            </a:r>
            <a:r>
              <a:rPr sz="3600" spc="140" dirty="0">
                <a:solidFill>
                  <a:srgbClr val="1A1A1A"/>
                </a:solidFill>
                <a:latin typeface="Trebuchet MS"/>
                <a:cs typeface="Trebuchet MS"/>
              </a:rPr>
              <a:t>resultando</a:t>
            </a:r>
            <a:r>
              <a:rPr sz="3600" spc="40" dirty="0">
                <a:solidFill>
                  <a:srgbClr val="1A1A1A"/>
                </a:solidFill>
                <a:latin typeface="Trebuchet MS"/>
                <a:cs typeface="Trebuchet MS"/>
              </a:rPr>
              <a:t>  </a:t>
            </a:r>
            <a:r>
              <a:rPr sz="3600" spc="165" dirty="0">
                <a:solidFill>
                  <a:srgbClr val="1A1A1A"/>
                </a:solidFill>
                <a:latin typeface="Trebuchet MS"/>
                <a:cs typeface="Trebuchet MS"/>
              </a:rPr>
              <a:t>con</a:t>
            </a:r>
            <a:r>
              <a:rPr sz="3600" spc="45" dirty="0">
                <a:solidFill>
                  <a:srgbClr val="1A1A1A"/>
                </a:solidFill>
                <a:latin typeface="Trebuchet MS"/>
                <a:cs typeface="Trebuchet MS"/>
              </a:rPr>
              <a:t>  </a:t>
            </a:r>
            <a:r>
              <a:rPr sz="3600" spc="60" dirty="0">
                <a:solidFill>
                  <a:srgbClr val="1A1A1A"/>
                </a:solidFill>
                <a:latin typeface="Trebuchet MS"/>
                <a:cs typeface="Trebuchet MS"/>
              </a:rPr>
              <a:t>esto,</a:t>
            </a:r>
            <a:r>
              <a:rPr sz="3600" spc="40" dirty="0">
                <a:solidFill>
                  <a:srgbClr val="1A1A1A"/>
                </a:solidFill>
                <a:latin typeface="Trebuchet MS"/>
                <a:cs typeface="Trebuchet MS"/>
              </a:rPr>
              <a:t>  </a:t>
            </a:r>
            <a:r>
              <a:rPr sz="3600" b="1" dirty="0">
                <a:solidFill>
                  <a:srgbClr val="1A1A1A"/>
                </a:solidFill>
                <a:latin typeface="Trebuchet MS"/>
                <a:cs typeface="Trebuchet MS"/>
              </a:rPr>
              <a:t>9</a:t>
            </a:r>
            <a:r>
              <a:rPr sz="3600" b="1" spc="10" dirty="0">
                <a:solidFill>
                  <a:srgbClr val="1A1A1A"/>
                </a:solidFill>
                <a:latin typeface="Trebuchet MS"/>
                <a:cs typeface="Trebuchet MS"/>
              </a:rPr>
              <a:t>  </a:t>
            </a:r>
            <a:r>
              <a:rPr sz="3600" b="1" spc="270" dirty="0">
                <a:solidFill>
                  <a:srgbClr val="1A1A1A"/>
                </a:solidFill>
                <a:latin typeface="Trebuchet MS"/>
                <a:cs typeface="Trebuchet MS"/>
              </a:rPr>
              <a:t>investigaciones</a:t>
            </a:r>
            <a:r>
              <a:rPr sz="3600" b="1" spc="5" dirty="0">
                <a:solidFill>
                  <a:srgbClr val="1A1A1A"/>
                </a:solidFill>
                <a:latin typeface="Trebuchet MS"/>
                <a:cs typeface="Trebuchet MS"/>
              </a:rPr>
              <a:t>  </a:t>
            </a:r>
            <a:r>
              <a:rPr sz="3600" b="1" spc="50" dirty="0">
                <a:solidFill>
                  <a:srgbClr val="1A1A1A"/>
                </a:solidFill>
                <a:latin typeface="Trebuchet MS"/>
                <a:cs typeface="Trebuchet MS"/>
              </a:rPr>
              <a:t>en</a:t>
            </a:r>
            <a:r>
              <a:rPr sz="3600" b="1" spc="10" dirty="0">
                <a:solidFill>
                  <a:srgbClr val="1A1A1A"/>
                </a:solidFill>
                <a:latin typeface="Trebuchet MS"/>
                <a:cs typeface="Trebuchet MS"/>
              </a:rPr>
              <a:t>  </a:t>
            </a:r>
            <a:r>
              <a:rPr sz="3600" b="1" spc="180" dirty="0">
                <a:solidFill>
                  <a:srgbClr val="1A1A1A"/>
                </a:solidFill>
                <a:latin typeface="Trebuchet MS"/>
                <a:cs typeface="Trebuchet MS"/>
              </a:rPr>
              <a:t>este </a:t>
            </a:r>
            <a:r>
              <a:rPr sz="3600" b="1" spc="170" dirty="0">
                <a:solidFill>
                  <a:srgbClr val="1A1A1A"/>
                </a:solidFill>
                <a:latin typeface="Trebuchet MS"/>
                <a:cs typeface="Trebuchet MS"/>
              </a:rPr>
              <a:t>periodo.</a:t>
            </a:r>
            <a:endParaRPr sz="3600" dirty="0">
              <a:latin typeface="Trebuchet MS"/>
              <a:cs typeface="Trebuchet MS"/>
            </a:endParaRPr>
          </a:p>
        </p:txBody>
      </p:sp>
      <p:pic>
        <p:nvPicPr>
          <p:cNvPr id="3" name="object 3"/>
          <p:cNvPicPr/>
          <p:nvPr/>
        </p:nvPicPr>
        <p:blipFill>
          <a:blip r:embed="rId2" cstate="print"/>
          <a:stretch>
            <a:fillRect/>
          </a:stretch>
        </p:blipFill>
        <p:spPr>
          <a:xfrm>
            <a:off x="1822704" y="1072895"/>
            <a:ext cx="11283696" cy="2447544"/>
          </a:xfrm>
          <a:prstGeom prst="rect">
            <a:avLst/>
          </a:prstGeom>
        </p:spPr>
      </p:pic>
      <p:pic>
        <p:nvPicPr>
          <p:cNvPr id="5" name="object 5"/>
          <p:cNvPicPr/>
          <p:nvPr/>
        </p:nvPicPr>
        <p:blipFill>
          <a:blip r:embed="rId3" cstate="print"/>
          <a:stretch>
            <a:fillRect/>
          </a:stretch>
        </p:blipFill>
        <p:spPr>
          <a:xfrm>
            <a:off x="938783" y="926591"/>
            <a:ext cx="749808" cy="777240"/>
          </a:xfrm>
          <a:prstGeom prst="rect">
            <a:avLst/>
          </a:prstGeom>
        </p:spPr>
      </p:pic>
      <p:pic>
        <p:nvPicPr>
          <p:cNvPr id="6" name="object 6"/>
          <p:cNvPicPr/>
          <p:nvPr/>
        </p:nvPicPr>
        <p:blipFill>
          <a:blip r:embed="rId4" cstate="print"/>
          <a:stretch>
            <a:fillRect/>
          </a:stretch>
        </p:blipFill>
        <p:spPr>
          <a:xfrm>
            <a:off x="13539003" y="351501"/>
            <a:ext cx="1059118" cy="1268845"/>
          </a:xfrm>
          <a:prstGeom prst="rect">
            <a:avLst/>
          </a:prstGeom>
        </p:spPr>
      </p:pic>
      <p:pic>
        <p:nvPicPr>
          <p:cNvPr id="7" name="object 7"/>
          <p:cNvPicPr/>
          <p:nvPr/>
        </p:nvPicPr>
        <p:blipFill>
          <a:blip r:embed="rId5" cstate="print"/>
          <a:stretch>
            <a:fillRect/>
          </a:stretch>
        </p:blipFill>
        <p:spPr>
          <a:xfrm>
            <a:off x="16485840" y="351501"/>
            <a:ext cx="1289818" cy="1268845"/>
          </a:xfrm>
          <a:prstGeom prst="rect">
            <a:avLst/>
          </a:prstGeom>
        </p:spPr>
      </p:pic>
      <p:pic>
        <p:nvPicPr>
          <p:cNvPr id="8" name="object 8"/>
          <p:cNvPicPr/>
          <p:nvPr/>
        </p:nvPicPr>
        <p:blipFill>
          <a:blip r:embed="rId6" cstate="print"/>
          <a:stretch>
            <a:fillRect/>
          </a:stretch>
        </p:blipFill>
        <p:spPr>
          <a:xfrm>
            <a:off x="14917339" y="351501"/>
            <a:ext cx="1247872" cy="1268845"/>
          </a:xfrm>
          <a:prstGeom prst="rect">
            <a:avLst/>
          </a:prstGeom>
        </p:spPr>
      </p:pic>
      <p:pic>
        <p:nvPicPr>
          <p:cNvPr id="9" name="Imagen 8">
            <a:extLst>
              <a:ext uri="{FF2B5EF4-FFF2-40B4-BE49-F238E27FC236}">
                <a16:creationId xmlns:a16="http://schemas.microsoft.com/office/drawing/2014/main" id="{D5FBAA2D-D89D-CDED-CDB8-FE755FEAFF0E}"/>
              </a:ext>
            </a:extLst>
          </p:cNvPr>
          <p:cNvPicPr>
            <a:picLocks noChangeAspect="1"/>
          </p:cNvPicPr>
          <p:nvPr/>
        </p:nvPicPr>
        <p:blipFill>
          <a:blip r:embed="rId7"/>
          <a:stretch>
            <a:fillRect/>
          </a:stretch>
        </p:blipFill>
        <p:spPr>
          <a:xfrm>
            <a:off x="11734800" y="7124699"/>
            <a:ext cx="4208635" cy="268422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427809" y="4443829"/>
            <a:ext cx="12185650" cy="2527359"/>
          </a:xfrm>
          <a:prstGeom prst="rect">
            <a:avLst/>
          </a:prstGeom>
        </p:spPr>
        <p:txBody>
          <a:bodyPr vert="horz" wrap="square" lIns="0" tIns="11430" rIns="0" bIns="0" rtlCol="0">
            <a:spAutoFit/>
          </a:bodyPr>
          <a:lstStyle/>
          <a:p>
            <a:pPr marL="12700" marR="5080" algn="just">
              <a:lnSpc>
                <a:spcPct val="116300"/>
              </a:lnSpc>
              <a:spcBef>
                <a:spcPts val="90"/>
              </a:spcBef>
            </a:pPr>
            <a:r>
              <a:rPr sz="3600" b="1" spc="345" dirty="0">
                <a:solidFill>
                  <a:srgbClr val="1A1A1A"/>
                </a:solidFill>
                <a:latin typeface="Trebuchet MS"/>
                <a:cs typeface="Trebuchet MS"/>
              </a:rPr>
              <a:t>Se</a:t>
            </a:r>
            <a:r>
              <a:rPr sz="3600" b="1" spc="705" dirty="0">
                <a:solidFill>
                  <a:srgbClr val="1A1A1A"/>
                </a:solidFill>
                <a:latin typeface="Trebuchet MS"/>
                <a:cs typeface="Trebuchet MS"/>
              </a:rPr>
              <a:t>   </a:t>
            </a:r>
            <a:r>
              <a:rPr sz="3600" b="1" spc="229" dirty="0">
                <a:solidFill>
                  <a:srgbClr val="1A1A1A"/>
                </a:solidFill>
                <a:latin typeface="Trebuchet MS"/>
                <a:cs typeface="Trebuchet MS"/>
              </a:rPr>
              <a:t>impartirán</a:t>
            </a:r>
            <a:r>
              <a:rPr sz="3600" b="1" spc="705" dirty="0">
                <a:solidFill>
                  <a:srgbClr val="1A1A1A"/>
                </a:solidFill>
                <a:latin typeface="Trebuchet MS"/>
                <a:cs typeface="Trebuchet MS"/>
              </a:rPr>
              <a:t>   </a:t>
            </a:r>
            <a:r>
              <a:rPr sz="3600" b="1" dirty="0">
                <a:solidFill>
                  <a:srgbClr val="1A1A1A"/>
                </a:solidFill>
                <a:latin typeface="Trebuchet MS"/>
                <a:cs typeface="Trebuchet MS"/>
              </a:rPr>
              <a:t>2</a:t>
            </a:r>
            <a:r>
              <a:rPr sz="3600" b="1" spc="705" dirty="0">
                <a:solidFill>
                  <a:srgbClr val="1A1A1A"/>
                </a:solidFill>
                <a:latin typeface="Trebuchet MS"/>
                <a:cs typeface="Trebuchet MS"/>
              </a:rPr>
              <a:t>   </a:t>
            </a:r>
            <a:r>
              <a:rPr sz="3600" b="1" spc="340" dirty="0">
                <a:solidFill>
                  <a:srgbClr val="1A1A1A"/>
                </a:solidFill>
                <a:latin typeface="Trebuchet MS"/>
                <a:cs typeface="Trebuchet MS"/>
              </a:rPr>
              <a:t>capacitaciones</a:t>
            </a:r>
            <a:r>
              <a:rPr sz="3600" b="1" spc="705" dirty="0">
                <a:solidFill>
                  <a:srgbClr val="1A1A1A"/>
                </a:solidFill>
                <a:latin typeface="Trebuchet MS"/>
                <a:cs typeface="Trebuchet MS"/>
              </a:rPr>
              <a:t>   </a:t>
            </a:r>
            <a:r>
              <a:rPr sz="3600" b="1" spc="335" dirty="0">
                <a:solidFill>
                  <a:srgbClr val="1A1A1A"/>
                </a:solidFill>
                <a:latin typeface="Trebuchet MS"/>
                <a:cs typeface="Trebuchet MS"/>
              </a:rPr>
              <a:t>para</a:t>
            </a:r>
            <a:r>
              <a:rPr sz="3600" b="1" spc="705" dirty="0">
                <a:solidFill>
                  <a:srgbClr val="1A1A1A"/>
                </a:solidFill>
                <a:latin typeface="Trebuchet MS"/>
                <a:cs typeface="Trebuchet MS"/>
              </a:rPr>
              <a:t>   </a:t>
            </a:r>
            <a:r>
              <a:rPr sz="3600" b="1" spc="210" dirty="0">
                <a:solidFill>
                  <a:srgbClr val="1A1A1A"/>
                </a:solidFill>
                <a:latin typeface="Trebuchet MS"/>
                <a:cs typeface="Trebuchet MS"/>
              </a:rPr>
              <a:t>la </a:t>
            </a:r>
            <a:r>
              <a:rPr sz="3600" b="1" spc="200" dirty="0">
                <a:solidFill>
                  <a:srgbClr val="1A1A1A"/>
                </a:solidFill>
                <a:latin typeface="Trebuchet MS"/>
                <a:cs typeface="Trebuchet MS"/>
              </a:rPr>
              <a:t>formación,</a:t>
            </a:r>
            <a:r>
              <a:rPr sz="3600" b="1" spc="490" dirty="0">
                <a:solidFill>
                  <a:srgbClr val="1A1A1A"/>
                </a:solidFill>
                <a:latin typeface="Trebuchet MS"/>
                <a:cs typeface="Trebuchet MS"/>
              </a:rPr>
              <a:t> </a:t>
            </a:r>
            <a:r>
              <a:rPr sz="3600" b="1" spc="275" dirty="0">
                <a:solidFill>
                  <a:srgbClr val="1A1A1A"/>
                </a:solidFill>
                <a:latin typeface="Trebuchet MS"/>
                <a:cs typeface="Trebuchet MS"/>
              </a:rPr>
              <a:t>actualización</a:t>
            </a:r>
            <a:r>
              <a:rPr sz="3600" b="1" spc="570" dirty="0">
                <a:solidFill>
                  <a:srgbClr val="1A1A1A"/>
                </a:solidFill>
                <a:latin typeface="Trebuchet MS"/>
                <a:cs typeface="Trebuchet MS"/>
              </a:rPr>
              <a:t> </a:t>
            </a:r>
            <a:r>
              <a:rPr sz="3600" b="1" dirty="0">
                <a:solidFill>
                  <a:srgbClr val="1A1A1A"/>
                </a:solidFill>
                <a:latin typeface="Trebuchet MS"/>
                <a:cs typeface="Trebuchet MS"/>
              </a:rPr>
              <a:t>y</a:t>
            </a:r>
            <a:r>
              <a:rPr sz="3600" b="1" spc="495" dirty="0">
                <a:solidFill>
                  <a:srgbClr val="1A1A1A"/>
                </a:solidFill>
                <a:latin typeface="Trebuchet MS"/>
                <a:cs typeface="Trebuchet MS"/>
              </a:rPr>
              <a:t> </a:t>
            </a:r>
            <a:r>
              <a:rPr sz="3600" b="1" spc="290" dirty="0">
                <a:solidFill>
                  <a:srgbClr val="1A1A1A"/>
                </a:solidFill>
                <a:latin typeface="Trebuchet MS"/>
                <a:cs typeface="Trebuchet MS"/>
              </a:rPr>
              <a:t>especialización</a:t>
            </a:r>
            <a:r>
              <a:rPr sz="3600" b="1" spc="570" dirty="0">
                <a:solidFill>
                  <a:srgbClr val="1A1A1A"/>
                </a:solidFill>
                <a:latin typeface="Trebuchet MS"/>
                <a:cs typeface="Trebuchet MS"/>
              </a:rPr>
              <a:t> </a:t>
            </a:r>
            <a:r>
              <a:rPr sz="3600" spc="155" dirty="0">
                <a:solidFill>
                  <a:srgbClr val="1A1A1A"/>
                </a:solidFill>
                <a:latin typeface="Trebuchet MS"/>
                <a:cs typeface="Trebuchet MS"/>
              </a:rPr>
              <a:t>de</a:t>
            </a:r>
            <a:r>
              <a:rPr sz="3600" spc="565" dirty="0">
                <a:solidFill>
                  <a:srgbClr val="1A1A1A"/>
                </a:solidFill>
                <a:latin typeface="Trebuchet MS"/>
                <a:cs typeface="Trebuchet MS"/>
              </a:rPr>
              <a:t> </a:t>
            </a:r>
            <a:r>
              <a:rPr sz="3600" spc="105" dirty="0">
                <a:solidFill>
                  <a:srgbClr val="1A1A1A"/>
                </a:solidFill>
                <a:latin typeface="Trebuchet MS"/>
                <a:cs typeface="Trebuchet MS"/>
              </a:rPr>
              <a:t>las </a:t>
            </a:r>
            <a:r>
              <a:rPr sz="3600" dirty="0">
                <a:solidFill>
                  <a:srgbClr val="1A1A1A"/>
                </a:solidFill>
                <a:latin typeface="Trebuchet MS"/>
                <a:cs typeface="Trebuchet MS"/>
              </a:rPr>
              <a:t>y</a:t>
            </a:r>
            <a:r>
              <a:rPr sz="3600" spc="505" dirty="0">
                <a:solidFill>
                  <a:srgbClr val="1A1A1A"/>
                </a:solidFill>
                <a:latin typeface="Trebuchet MS"/>
                <a:cs typeface="Trebuchet MS"/>
              </a:rPr>
              <a:t>  </a:t>
            </a:r>
            <a:r>
              <a:rPr sz="3600" spc="95" dirty="0">
                <a:solidFill>
                  <a:srgbClr val="1A1A1A"/>
                </a:solidFill>
                <a:latin typeface="Trebuchet MS"/>
                <a:cs typeface="Trebuchet MS"/>
              </a:rPr>
              <a:t>los</a:t>
            </a:r>
            <a:r>
              <a:rPr sz="3600" spc="509" dirty="0">
                <a:solidFill>
                  <a:srgbClr val="1A1A1A"/>
                </a:solidFill>
                <a:latin typeface="Trebuchet MS"/>
                <a:cs typeface="Trebuchet MS"/>
              </a:rPr>
              <a:t>  </a:t>
            </a:r>
            <a:r>
              <a:rPr sz="3600" spc="114" dirty="0">
                <a:solidFill>
                  <a:srgbClr val="1A1A1A"/>
                </a:solidFill>
                <a:latin typeface="Trebuchet MS"/>
                <a:cs typeface="Trebuchet MS"/>
              </a:rPr>
              <a:t>miembros</a:t>
            </a:r>
            <a:r>
              <a:rPr sz="3600" spc="505" dirty="0">
                <a:solidFill>
                  <a:srgbClr val="1A1A1A"/>
                </a:solidFill>
                <a:latin typeface="Trebuchet MS"/>
                <a:cs typeface="Trebuchet MS"/>
              </a:rPr>
              <a:t>  </a:t>
            </a:r>
            <a:r>
              <a:rPr sz="3600" spc="100" dirty="0">
                <a:solidFill>
                  <a:srgbClr val="1A1A1A"/>
                </a:solidFill>
                <a:latin typeface="Trebuchet MS"/>
                <a:cs typeface="Trebuchet MS"/>
              </a:rPr>
              <a:t>del</a:t>
            </a:r>
            <a:r>
              <a:rPr sz="3600" spc="509" dirty="0">
                <a:solidFill>
                  <a:srgbClr val="1A1A1A"/>
                </a:solidFill>
                <a:latin typeface="Trebuchet MS"/>
                <a:cs typeface="Trebuchet MS"/>
              </a:rPr>
              <a:t>  </a:t>
            </a:r>
            <a:r>
              <a:rPr sz="3600" spc="280" dirty="0">
                <a:solidFill>
                  <a:srgbClr val="1A1A1A"/>
                </a:solidFill>
                <a:latin typeface="Trebuchet MS"/>
                <a:cs typeface="Trebuchet MS"/>
              </a:rPr>
              <a:t>Congreso</a:t>
            </a:r>
            <a:r>
              <a:rPr sz="3600" spc="509" dirty="0">
                <a:solidFill>
                  <a:srgbClr val="1A1A1A"/>
                </a:solidFill>
                <a:latin typeface="Trebuchet MS"/>
                <a:cs typeface="Trebuchet MS"/>
              </a:rPr>
              <a:t>  </a:t>
            </a:r>
            <a:r>
              <a:rPr sz="3600" spc="155" dirty="0">
                <a:solidFill>
                  <a:srgbClr val="1A1A1A"/>
                </a:solidFill>
                <a:latin typeface="Trebuchet MS"/>
                <a:cs typeface="Trebuchet MS"/>
              </a:rPr>
              <a:t>de</a:t>
            </a:r>
            <a:r>
              <a:rPr sz="3600" spc="505" dirty="0">
                <a:solidFill>
                  <a:srgbClr val="1A1A1A"/>
                </a:solidFill>
                <a:latin typeface="Trebuchet MS"/>
                <a:cs typeface="Trebuchet MS"/>
              </a:rPr>
              <a:t>  </a:t>
            </a:r>
            <a:r>
              <a:rPr sz="3600" spc="75" dirty="0">
                <a:solidFill>
                  <a:srgbClr val="1A1A1A"/>
                </a:solidFill>
                <a:latin typeface="Trebuchet MS"/>
                <a:cs typeface="Trebuchet MS"/>
              </a:rPr>
              <a:t>la</a:t>
            </a:r>
            <a:r>
              <a:rPr sz="3600" spc="509" dirty="0">
                <a:solidFill>
                  <a:srgbClr val="1A1A1A"/>
                </a:solidFill>
                <a:latin typeface="Trebuchet MS"/>
                <a:cs typeface="Trebuchet MS"/>
              </a:rPr>
              <a:t>  </a:t>
            </a:r>
            <a:r>
              <a:rPr sz="3600" spc="290" dirty="0">
                <a:solidFill>
                  <a:srgbClr val="1A1A1A"/>
                </a:solidFill>
                <a:latin typeface="Trebuchet MS"/>
                <a:cs typeface="Trebuchet MS"/>
              </a:rPr>
              <a:t>Ciudad</a:t>
            </a:r>
            <a:r>
              <a:rPr sz="3600" spc="505" dirty="0">
                <a:solidFill>
                  <a:srgbClr val="1A1A1A"/>
                </a:solidFill>
                <a:latin typeface="Trebuchet MS"/>
                <a:cs typeface="Trebuchet MS"/>
              </a:rPr>
              <a:t>  </a:t>
            </a:r>
            <a:r>
              <a:rPr sz="3600" spc="130" dirty="0">
                <a:solidFill>
                  <a:srgbClr val="1A1A1A"/>
                </a:solidFill>
                <a:latin typeface="Trebuchet MS"/>
                <a:cs typeface="Trebuchet MS"/>
              </a:rPr>
              <a:t>de </a:t>
            </a:r>
            <a:r>
              <a:rPr sz="3600" spc="160" dirty="0">
                <a:solidFill>
                  <a:srgbClr val="1A1A1A"/>
                </a:solidFill>
                <a:latin typeface="Trebuchet MS"/>
                <a:cs typeface="Trebuchet MS"/>
              </a:rPr>
              <a:t>México,</a:t>
            </a:r>
            <a:r>
              <a:rPr sz="3600" spc="405" dirty="0">
                <a:solidFill>
                  <a:srgbClr val="1A1A1A"/>
                </a:solidFill>
                <a:latin typeface="Trebuchet MS"/>
                <a:cs typeface="Trebuchet MS"/>
              </a:rPr>
              <a:t>   </a:t>
            </a:r>
            <a:r>
              <a:rPr sz="3600" spc="185" dirty="0">
                <a:solidFill>
                  <a:srgbClr val="1A1A1A"/>
                </a:solidFill>
                <a:latin typeface="Trebuchet MS"/>
                <a:cs typeface="Trebuchet MS"/>
              </a:rPr>
              <a:t>con</a:t>
            </a:r>
            <a:r>
              <a:rPr sz="3600" spc="409" dirty="0">
                <a:solidFill>
                  <a:srgbClr val="1A1A1A"/>
                </a:solidFill>
                <a:latin typeface="Trebuchet MS"/>
                <a:cs typeface="Trebuchet MS"/>
              </a:rPr>
              <a:t>   </a:t>
            </a:r>
            <a:r>
              <a:rPr sz="3600" spc="180" dirty="0" err="1">
                <a:solidFill>
                  <a:srgbClr val="1A1A1A"/>
                </a:solidFill>
                <a:latin typeface="Trebuchet MS"/>
                <a:cs typeface="Trebuchet MS"/>
              </a:rPr>
              <a:t>énfasis</a:t>
            </a:r>
            <a:r>
              <a:rPr sz="3600" spc="409" dirty="0">
                <a:solidFill>
                  <a:srgbClr val="1A1A1A"/>
                </a:solidFill>
                <a:latin typeface="Trebuchet MS"/>
                <a:cs typeface="Trebuchet MS"/>
              </a:rPr>
              <a:t>   </a:t>
            </a:r>
            <a:r>
              <a:rPr sz="3600" spc="65" dirty="0" err="1">
                <a:solidFill>
                  <a:srgbClr val="1A1A1A"/>
                </a:solidFill>
                <a:latin typeface="Trebuchet MS"/>
                <a:cs typeface="Trebuchet MS"/>
              </a:rPr>
              <a:t>en</a:t>
            </a:r>
            <a:r>
              <a:rPr sz="3600" spc="409" dirty="0">
                <a:solidFill>
                  <a:srgbClr val="1A1A1A"/>
                </a:solidFill>
                <a:latin typeface="Trebuchet MS"/>
                <a:cs typeface="Trebuchet MS"/>
              </a:rPr>
              <a:t> </a:t>
            </a:r>
            <a:r>
              <a:rPr sz="3600" spc="200" dirty="0">
                <a:solidFill>
                  <a:srgbClr val="1A1A1A"/>
                </a:solidFill>
                <a:latin typeface="Trebuchet MS"/>
                <a:cs typeface="Trebuchet MS"/>
              </a:rPr>
              <a:t>asesores </a:t>
            </a:r>
            <a:r>
              <a:rPr sz="3600" spc="135" dirty="0">
                <a:solidFill>
                  <a:srgbClr val="1A1A1A"/>
                </a:solidFill>
                <a:latin typeface="Trebuchet MS"/>
                <a:cs typeface="Trebuchet MS"/>
              </a:rPr>
              <a:t>parlamentarios.</a:t>
            </a:r>
            <a:endParaRPr sz="3600" dirty="0">
              <a:latin typeface="Trebuchet MS"/>
              <a:cs typeface="Trebuchet MS"/>
            </a:endParaRPr>
          </a:p>
        </p:txBody>
      </p:sp>
      <p:pic>
        <p:nvPicPr>
          <p:cNvPr id="4" name="object 4"/>
          <p:cNvPicPr/>
          <p:nvPr/>
        </p:nvPicPr>
        <p:blipFill>
          <a:blip r:embed="rId2" cstate="print"/>
          <a:stretch>
            <a:fillRect/>
          </a:stretch>
        </p:blipFill>
        <p:spPr>
          <a:xfrm>
            <a:off x="2322576" y="1328927"/>
            <a:ext cx="9351264" cy="2060448"/>
          </a:xfrm>
          <a:prstGeom prst="rect">
            <a:avLst/>
          </a:prstGeom>
        </p:spPr>
      </p:pic>
      <p:pic>
        <p:nvPicPr>
          <p:cNvPr id="5" name="object 5"/>
          <p:cNvPicPr/>
          <p:nvPr/>
        </p:nvPicPr>
        <p:blipFill>
          <a:blip r:embed="rId3" cstate="print"/>
          <a:stretch>
            <a:fillRect/>
          </a:stretch>
        </p:blipFill>
        <p:spPr>
          <a:xfrm>
            <a:off x="1207008" y="1322831"/>
            <a:ext cx="935735" cy="765048"/>
          </a:xfrm>
          <a:prstGeom prst="rect">
            <a:avLst/>
          </a:prstGeom>
        </p:spPr>
      </p:pic>
      <p:pic>
        <p:nvPicPr>
          <p:cNvPr id="6" name="object 6"/>
          <p:cNvPicPr/>
          <p:nvPr/>
        </p:nvPicPr>
        <p:blipFill>
          <a:blip r:embed="rId4" cstate="print"/>
          <a:stretch>
            <a:fillRect/>
          </a:stretch>
        </p:blipFill>
        <p:spPr>
          <a:xfrm>
            <a:off x="13502304" y="433468"/>
            <a:ext cx="1059118" cy="1268845"/>
          </a:xfrm>
          <a:prstGeom prst="rect">
            <a:avLst/>
          </a:prstGeom>
        </p:spPr>
      </p:pic>
      <p:pic>
        <p:nvPicPr>
          <p:cNvPr id="7" name="object 7"/>
          <p:cNvPicPr/>
          <p:nvPr/>
        </p:nvPicPr>
        <p:blipFill>
          <a:blip r:embed="rId5" cstate="print"/>
          <a:stretch>
            <a:fillRect/>
          </a:stretch>
        </p:blipFill>
        <p:spPr>
          <a:xfrm>
            <a:off x="16449141" y="433468"/>
            <a:ext cx="1289818" cy="1268845"/>
          </a:xfrm>
          <a:prstGeom prst="rect">
            <a:avLst/>
          </a:prstGeom>
        </p:spPr>
      </p:pic>
      <p:pic>
        <p:nvPicPr>
          <p:cNvPr id="8" name="object 8"/>
          <p:cNvPicPr/>
          <p:nvPr/>
        </p:nvPicPr>
        <p:blipFill>
          <a:blip r:embed="rId6" cstate="print"/>
          <a:stretch>
            <a:fillRect/>
          </a:stretch>
        </p:blipFill>
        <p:spPr>
          <a:xfrm>
            <a:off x="14880640" y="433468"/>
            <a:ext cx="1247872" cy="1268845"/>
          </a:xfrm>
          <a:prstGeom prst="rect">
            <a:avLst/>
          </a:prstGeom>
        </p:spPr>
      </p:pic>
      <p:pic>
        <p:nvPicPr>
          <p:cNvPr id="9" name="Imagen 8">
            <a:extLst>
              <a:ext uri="{FF2B5EF4-FFF2-40B4-BE49-F238E27FC236}">
                <a16:creationId xmlns:a16="http://schemas.microsoft.com/office/drawing/2014/main" id="{2ECF8F26-6A97-67A4-A73B-9B730F1A7C99}"/>
              </a:ext>
            </a:extLst>
          </p:cNvPr>
          <p:cNvPicPr>
            <a:picLocks noChangeAspect="1"/>
          </p:cNvPicPr>
          <p:nvPr/>
        </p:nvPicPr>
        <p:blipFill>
          <a:blip r:embed="rId7"/>
          <a:stretch>
            <a:fillRect/>
          </a:stretch>
        </p:blipFill>
        <p:spPr>
          <a:xfrm>
            <a:off x="13880477" y="7592932"/>
            <a:ext cx="3569323" cy="2260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16223" y="4351540"/>
            <a:ext cx="7247255" cy="1282700"/>
          </a:xfrm>
          <a:prstGeom prst="rect">
            <a:avLst/>
          </a:prstGeom>
        </p:spPr>
        <p:txBody>
          <a:bodyPr vert="horz" wrap="square" lIns="0" tIns="99695" rIns="0" bIns="0" rtlCol="0">
            <a:spAutoFit/>
          </a:bodyPr>
          <a:lstStyle/>
          <a:p>
            <a:pPr marL="12700">
              <a:lnSpc>
                <a:spcPct val="100000"/>
              </a:lnSpc>
              <a:spcBef>
                <a:spcPts val="785"/>
              </a:spcBef>
              <a:tabLst>
                <a:tab pos="1037590" algn="l"/>
                <a:tab pos="3478529" algn="l"/>
                <a:tab pos="5643880" algn="l"/>
                <a:tab pos="6842125" algn="l"/>
              </a:tabLst>
            </a:pPr>
            <a:r>
              <a:rPr sz="3550" spc="260" dirty="0">
                <a:solidFill>
                  <a:srgbClr val="1A1A1A"/>
                </a:solidFill>
                <a:latin typeface="Trebuchet MS"/>
                <a:cs typeface="Trebuchet MS"/>
              </a:rPr>
              <a:t>Se</a:t>
            </a:r>
            <a:r>
              <a:rPr sz="3550" dirty="0">
                <a:solidFill>
                  <a:srgbClr val="1A1A1A"/>
                </a:solidFill>
                <a:latin typeface="Trebuchet MS"/>
                <a:cs typeface="Trebuchet MS"/>
              </a:rPr>
              <a:t>	</a:t>
            </a:r>
            <a:r>
              <a:rPr sz="3550" spc="155" dirty="0">
                <a:solidFill>
                  <a:srgbClr val="1A1A1A"/>
                </a:solidFill>
                <a:latin typeface="Trebuchet MS"/>
                <a:cs typeface="Trebuchet MS"/>
              </a:rPr>
              <a:t>proyecta</a:t>
            </a:r>
            <a:r>
              <a:rPr sz="3550" dirty="0">
                <a:solidFill>
                  <a:srgbClr val="1A1A1A"/>
                </a:solidFill>
                <a:latin typeface="Trebuchet MS"/>
                <a:cs typeface="Trebuchet MS"/>
              </a:rPr>
              <a:t>	</a:t>
            </a:r>
            <a:r>
              <a:rPr sz="3550" spc="110" dirty="0">
                <a:solidFill>
                  <a:srgbClr val="1A1A1A"/>
                </a:solidFill>
                <a:latin typeface="Trebuchet MS"/>
                <a:cs typeface="Trebuchet MS"/>
              </a:rPr>
              <a:t>realizar</a:t>
            </a:r>
            <a:r>
              <a:rPr sz="3550" dirty="0">
                <a:solidFill>
                  <a:srgbClr val="1A1A1A"/>
                </a:solidFill>
                <a:latin typeface="Trebuchet MS"/>
                <a:cs typeface="Trebuchet MS"/>
              </a:rPr>
              <a:t>	</a:t>
            </a:r>
            <a:r>
              <a:rPr sz="3550" spc="80" dirty="0">
                <a:solidFill>
                  <a:srgbClr val="1A1A1A"/>
                </a:solidFill>
                <a:latin typeface="Trebuchet MS"/>
                <a:cs typeface="Trebuchet MS"/>
              </a:rPr>
              <a:t>por</a:t>
            </a:r>
            <a:r>
              <a:rPr sz="3550" dirty="0">
                <a:solidFill>
                  <a:srgbClr val="1A1A1A"/>
                </a:solidFill>
                <a:latin typeface="Trebuchet MS"/>
                <a:cs typeface="Trebuchet MS"/>
              </a:rPr>
              <a:t>	</a:t>
            </a:r>
            <a:r>
              <a:rPr sz="3550" spc="-25" dirty="0">
                <a:solidFill>
                  <a:srgbClr val="1A1A1A"/>
                </a:solidFill>
                <a:latin typeface="Trebuchet MS"/>
                <a:cs typeface="Trebuchet MS"/>
              </a:rPr>
              <a:t>lo</a:t>
            </a:r>
            <a:endParaRPr sz="3550">
              <a:latin typeface="Trebuchet MS"/>
              <a:cs typeface="Trebuchet MS"/>
            </a:endParaRPr>
          </a:p>
          <a:p>
            <a:pPr marL="12700">
              <a:lnSpc>
                <a:spcPct val="100000"/>
              </a:lnSpc>
              <a:spcBef>
                <a:spcPts val="690"/>
              </a:spcBef>
              <a:tabLst>
                <a:tab pos="3660775" algn="l"/>
                <a:tab pos="4994910" algn="l"/>
              </a:tabLst>
            </a:pPr>
            <a:r>
              <a:rPr sz="3550" b="1" spc="270" dirty="0">
                <a:solidFill>
                  <a:srgbClr val="1A1A1A"/>
                </a:solidFill>
                <a:latin typeface="Trebuchet MS"/>
                <a:cs typeface="Trebuchet MS"/>
              </a:rPr>
              <a:t>colaboración</a:t>
            </a:r>
            <a:r>
              <a:rPr sz="3550" b="1" dirty="0">
                <a:solidFill>
                  <a:srgbClr val="1A1A1A"/>
                </a:solidFill>
                <a:latin typeface="Trebuchet MS"/>
                <a:cs typeface="Trebuchet MS"/>
              </a:rPr>
              <a:t>	</a:t>
            </a:r>
            <a:r>
              <a:rPr sz="3550" b="1" spc="150" dirty="0">
                <a:solidFill>
                  <a:srgbClr val="1A1A1A"/>
                </a:solidFill>
                <a:latin typeface="Trebuchet MS"/>
                <a:cs typeface="Trebuchet MS"/>
              </a:rPr>
              <a:t>con</a:t>
            </a:r>
            <a:r>
              <a:rPr sz="3550" b="1" dirty="0">
                <a:solidFill>
                  <a:srgbClr val="1A1A1A"/>
                </a:solidFill>
                <a:latin typeface="Trebuchet MS"/>
                <a:cs typeface="Trebuchet MS"/>
              </a:rPr>
              <a:t>	</a:t>
            </a:r>
            <a:r>
              <a:rPr sz="3550" b="1" spc="180" dirty="0">
                <a:solidFill>
                  <a:srgbClr val="1A1A1A"/>
                </a:solidFill>
                <a:latin typeface="Trebuchet MS"/>
                <a:cs typeface="Trebuchet MS"/>
              </a:rPr>
              <a:t>institutos</a:t>
            </a:r>
            <a:endParaRPr sz="3550">
              <a:latin typeface="Trebuchet MS"/>
              <a:cs typeface="Trebuchet MS"/>
            </a:endParaRPr>
          </a:p>
        </p:txBody>
      </p:sp>
      <p:sp>
        <p:nvSpPr>
          <p:cNvPr id="3" name="object 3"/>
          <p:cNvSpPr txBox="1"/>
          <p:nvPr/>
        </p:nvSpPr>
        <p:spPr>
          <a:xfrm>
            <a:off x="9613001" y="4351540"/>
            <a:ext cx="1666239" cy="1282700"/>
          </a:xfrm>
          <a:prstGeom prst="rect">
            <a:avLst/>
          </a:prstGeom>
        </p:spPr>
        <p:txBody>
          <a:bodyPr vert="horz" wrap="square" lIns="0" tIns="99695" rIns="0" bIns="0" rtlCol="0">
            <a:spAutoFit/>
          </a:bodyPr>
          <a:lstStyle/>
          <a:p>
            <a:pPr marL="12700">
              <a:lnSpc>
                <a:spcPct val="100000"/>
              </a:lnSpc>
              <a:spcBef>
                <a:spcPts val="785"/>
              </a:spcBef>
            </a:pPr>
            <a:r>
              <a:rPr sz="3550" spc="120" dirty="0">
                <a:solidFill>
                  <a:srgbClr val="1A1A1A"/>
                </a:solidFill>
                <a:latin typeface="Trebuchet MS"/>
                <a:cs typeface="Trebuchet MS"/>
              </a:rPr>
              <a:t>menos</a:t>
            </a:r>
            <a:endParaRPr sz="3550" dirty="0">
              <a:latin typeface="Trebuchet MS"/>
              <a:cs typeface="Trebuchet MS"/>
            </a:endParaRPr>
          </a:p>
          <a:p>
            <a:pPr marL="45720">
              <a:lnSpc>
                <a:spcPct val="100000"/>
              </a:lnSpc>
              <a:spcBef>
                <a:spcPts val="690"/>
              </a:spcBef>
            </a:pPr>
            <a:r>
              <a:rPr sz="3550" b="1" spc="185" dirty="0">
                <a:solidFill>
                  <a:srgbClr val="1A1A1A"/>
                </a:solidFill>
                <a:latin typeface="Trebuchet MS"/>
                <a:cs typeface="Trebuchet MS"/>
              </a:rPr>
              <a:t>a</a:t>
            </a:r>
            <a:r>
              <a:rPr lang="es-419" sz="3550" b="1" spc="185" dirty="0">
                <a:solidFill>
                  <a:srgbClr val="1A1A1A"/>
                </a:solidFill>
                <a:latin typeface="Trebuchet MS"/>
                <a:cs typeface="Trebuchet MS"/>
              </a:rPr>
              <a:t>fines</a:t>
            </a:r>
            <a:r>
              <a:rPr sz="3550" spc="185" dirty="0">
                <a:solidFill>
                  <a:srgbClr val="1A1A1A"/>
                </a:solidFill>
                <a:latin typeface="Trebuchet MS"/>
                <a:cs typeface="Trebuchet MS"/>
              </a:rPr>
              <a:t>,</a:t>
            </a:r>
            <a:endParaRPr sz="3550" dirty="0">
              <a:latin typeface="Trebuchet MS"/>
              <a:cs typeface="Trebuchet MS"/>
            </a:endParaRPr>
          </a:p>
        </p:txBody>
      </p:sp>
      <p:sp>
        <p:nvSpPr>
          <p:cNvPr id="4" name="object 4"/>
          <p:cNvSpPr txBox="1"/>
          <p:nvPr/>
        </p:nvSpPr>
        <p:spPr>
          <a:xfrm>
            <a:off x="11481514" y="4351540"/>
            <a:ext cx="4150995" cy="1282700"/>
          </a:xfrm>
          <a:prstGeom prst="rect">
            <a:avLst/>
          </a:prstGeom>
        </p:spPr>
        <p:txBody>
          <a:bodyPr vert="horz" wrap="square" lIns="0" tIns="99695" rIns="0" bIns="0" rtlCol="0">
            <a:spAutoFit/>
          </a:bodyPr>
          <a:lstStyle/>
          <a:p>
            <a:pPr marR="5080" algn="r">
              <a:lnSpc>
                <a:spcPct val="100000"/>
              </a:lnSpc>
              <a:spcBef>
                <a:spcPts val="785"/>
              </a:spcBef>
              <a:tabLst>
                <a:tab pos="711200" algn="l"/>
                <a:tab pos="3555365" algn="l"/>
              </a:tabLst>
            </a:pPr>
            <a:r>
              <a:rPr lang="es-419" sz="3550" b="1" spc="-50" dirty="0">
                <a:solidFill>
                  <a:srgbClr val="1A1A1A"/>
                </a:solidFill>
                <a:latin typeface="Trebuchet MS"/>
                <a:cs typeface="Trebuchet MS"/>
              </a:rPr>
              <a:t>3</a:t>
            </a:r>
            <a:r>
              <a:rPr sz="3550" b="1" dirty="0">
                <a:solidFill>
                  <a:srgbClr val="1A1A1A"/>
                </a:solidFill>
                <a:latin typeface="Trebuchet MS"/>
                <a:cs typeface="Trebuchet MS"/>
              </a:rPr>
              <a:t>	</a:t>
            </a:r>
            <a:r>
              <a:rPr sz="3550" b="1" spc="210" dirty="0">
                <a:solidFill>
                  <a:srgbClr val="1A1A1A"/>
                </a:solidFill>
                <a:latin typeface="Trebuchet MS"/>
                <a:cs typeface="Trebuchet MS"/>
              </a:rPr>
              <a:t>convenios</a:t>
            </a:r>
            <a:r>
              <a:rPr sz="3550" b="1" dirty="0">
                <a:solidFill>
                  <a:srgbClr val="1A1A1A"/>
                </a:solidFill>
                <a:latin typeface="Trebuchet MS"/>
                <a:cs typeface="Trebuchet MS"/>
              </a:rPr>
              <a:t>	</a:t>
            </a:r>
            <a:r>
              <a:rPr sz="3550" b="1" spc="160" dirty="0">
                <a:solidFill>
                  <a:srgbClr val="1A1A1A"/>
                </a:solidFill>
                <a:latin typeface="Trebuchet MS"/>
                <a:cs typeface="Trebuchet MS"/>
              </a:rPr>
              <a:t>de</a:t>
            </a:r>
            <a:endParaRPr sz="3550" dirty="0">
              <a:latin typeface="Trebuchet MS"/>
              <a:cs typeface="Trebuchet MS"/>
            </a:endParaRPr>
          </a:p>
          <a:p>
            <a:pPr marR="5080" algn="r">
              <a:lnSpc>
                <a:spcPct val="100000"/>
              </a:lnSpc>
              <a:spcBef>
                <a:spcPts val="690"/>
              </a:spcBef>
              <a:tabLst>
                <a:tab pos="3298825" algn="l"/>
              </a:tabLst>
            </a:pPr>
            <a:r>
              <a:rPr sz="3550" spc="110" dirty="0">
                <a:solidFill>
                  <a:srgbClr val="1A1A1A"/>
                </a:solidFill>
                <a:latin typeface="Trebuchet MS"/>
                <a:cs typeface="Trebuchet MS"/>
              </a:rPr>
              <a:t>instituciones</a:t>
            </a:r>
            <a:r>
              <a:rPr sz="3550" dirty="0">
                <a:solidFill>
                  <a:srgbClr val="1A1A1A"/>
                </a:solidFill>
                <a:latin typeface="Trebuchet MS"/>
                <a:cs typeface="Trebuchet MS"/>
              </a:rPr>
              <a:t>	</a:t>
            </a:r>
            <a:r>
              <a:rPr sz="3550" spc="114" dirty="0">
                <a:solidFill>
                  <a:srgbClr val="1A1A1A"/>
                </a:solidFill>
                <a:latin typeface="Trebuchet MS"/>
                <a:cs typeface="Trebuchet MS"/>
              </a:rPr>
              <a:t>de</a:t>
            </a:r>
            <a:endParaRPr sz="3550" dirty="0">
              <a:latin typeface="Trebuchet MS"/>
              <a:cs typeface="Trebuchet MS"/>
            </a:endParaRPr>
          </a:p>
        </p:txBody>
      </p:sp>
      <p:sp>
        <p:nvSpPr>
          <p:cNvPr id="5" name="object 5"/>
          <p:cNvSpPr txBox="1"/>
          <p:nvPr/>
        </p:nvSpPr>
        <p:spPr>
          <a:xfrm>
            <a:off x="1916223" y="5670550"/>
            <a:ext cx="13716000" cy="1911350"/>
          </a:xfrm>
          <a:prstGeom prst="rect">
            <a:avLst/>
          </a:prstGeom>
        </p:spPr>
        <p:txBody>
          <a:bodyPr vert="horz" wrap="square" lIns="0" tIns="12065" rIns="0" bIns="0" rtlCol="0">
            <a:spAutoFit/>
          </a:bodyPr>
          <a:lstStyle/>
          <a:p>
            <a:pPr marL="12700" marR="5080" algn="just">
              <a:lnSpc>
                <a:spcPct val="116199"/>
              </a:lnSpc>
              <a:spcBef>
                <a:spcPts val="95"/>
              </a:spcBef>
            </a:pPr>
            <a:r>
              <a:rPr sz="3550" spc="220" dirty="0">
                <a:solidFill>
                  <a:srgbClr val="1A1A1A"/>
                </a:solidFill>
                <a:latin typeface="Trebuchet MS"/>
                <a:cs typeface="Trebuchet MS"/>
              </a:rPr>
              <a:t>Educación</a:t>
            </a:r>
            <a:r>
              <a:rPr sz="3550" spc="320" dirty="0">
                <a:solidFill>
                  <a:srgbClr val="1A1A1A"/>
                </a:solidFill>
                <a:latin typeface="Trebuchet MS"/>
                <a:cs typeface="Trebuchet MS"/>
              </a:rPr>
              <a:t>  </a:t>
            </a:r>
            <a:r>
              <a:rPr sz="3550" spc="160" dirty="0">
                <a:solidFill>
                  <a:srgbClr val="1A1A1A"/>
                </a:solidFill>
                <a:latin typeface="Trebuchet MS"/>
                <a:cs typeface="Trebuchet MS"/>
              </a:rPr>
              <a:t>Superior</a:t>
            </a:r>
            <a:r>
              <a:rPr sz="3550" spc="315" dirty="0">
                <a:solidFill>
                  <a:srgbClr val="1A1A1A"/>
                </a:solidFill>
                <a:latin typeface="Trebuchet MS"/>
                <a:cs typeface="Trebuchet MS"/>
              </a:rPr>
              <a:t>  </a:t>
            </a:r>
            <a:r>
              <a:rPr sz="3550" dirty="0">
                <a:solidFill>
                  <a:srgbClr val="1A1A1A"/>
                </a:solidFill>
                <a:latin typeface="Trebuchet MS"/>
                <a:cs typeface="Trebuchet MS"/>
              </a:rPr>
              <a:t>y</a:t>
            </a:r>
            <a:r>
              <a:rPr sz="3550" spc="315" dirty="0">
                <a:solidFill>
                  <a:srgbClr val="1A1A1A"/>
                </a:solidFill>
                <a:latin typeface="Trebuchet MS"/>
                <a:cs typeface="Trebuchet MS"/>
              </a:rPr>
              <a:t>  </a:t>
            </a:r>
            <a:r>
              <a:rPr sz="3550" spc="165" dirty="0">
                <a:solidFill>
                  <a:srgbClr val="1A1A1A"/>
                </a:solidFill>
                <a:latin typeface="Trebuchet MS"/>
                <a:cs typeface="Trebuchet MS"/>
              </a:rPr>
              <a:t>con</a:t>
            </a:r>
            <a:r>
              <a:rPr sz="3550" spc="320" dirty="0">
                <a:solidFill>
                  <a:srgbClr val="1A1A1A"/>
                </a:solidFill>
                <a:latin typeface="Trebuchet MS"/>
                <a:cs typeface="Trebuchet MS"/>
              </a:rPr>
              <a:t>  </a:t>
            </a:r>
            <a:r>
              <a:rPr sz="3550" spc="175" dirty="0">
                <a:solidFill>
                  <a:srgbClr val="1A1A1A"/>
                </a:solidFill>
                <a:latin typeface="Trebuchet MS"/>
                <a:cs typeface="Trebuchet MS"/>
              </a:rPr>
              <a:t>aquellas</a:t>
            </a:r>
            <a:r>
              <a:rPr sz="3550" spc="315" dirty="0">
                <a:solidFill>
                  <a:srgbClr val="1A1A1A"/>
                </a:solidFill>
                <a:latin typeface="Trebuchet MS"/>
                <a:cs typeface="Trebuchet MS"/>
              </a:rPr>
              <a:t>  </a:t>
            </a:r>
            <a:r>
              <a:rPr sz="3550" spc="140" dirty="0">
                <a:solidFill>
                  <a:srgbClr val="1A1A1A"/>
                </a:solidFill>
                <a:latin typeface="Trebuchet MS"/>
                <a:cs typeface="Trebuchet MS"/>
              </a:rPr>
              <a:t>de</a:t>
            </a:r>
            <a:r>
              <a:rPr sz="3550" spc="320" dirty="0">
                <a:solidFill>
                  <a:srgbClr val="1A1A1A"/>
                </a:solidFill>
                <a:latin typeface="Trebuchet MS"/>
                <a:cs typeface="Trebuchet MS"/>
              </a:rPr>
              <a:t>  </a:t>
            </a:r>
            <a:r>
              <a:rPr sz="3550" spc="70" dirty="0">
                <a:solidFill>
                  <a:srgbClr val="1A1A1A"/>
                </a:solidFill>
                <a:latin typeface="Trebuchet MS"/>
                <a:cs typeface="Trebuchet MS"/>
              </a:rPr>
              <a:t>la</a:t>
            </a:r>
            <a:r>
              <a:rPr sz="3550" spc="315" dirty="0">
                <a:solidFill>
                  <a:srgbClr val="1A1A1A"/>
                </a:solidFill>
                <a:latin typeface="Trebuchet MS"/>
                <a:cs typeface="Trebuchet MS"/>
              </a:rPr>
              <a:t>  </a:t>
            </a:r>
            <a:r>
              <a:rPr sz="3550" spc="135" dirty="0">
                <a:solidFill>
                  <a:srgbClr val="1A1A1A"/>
                </a:solidFill>
                <a:latin typeface="Trebuchet MS"/>
                <a:cs typeface="Trebuchet MS"/>
              </a:rPr>
              <a:t>Administración </a:t>
            </a:r>
            <a:r>
              <a:rPr sz="3550" spc="155" dirty="0">
                <a:solidFill>
                  <a:srgbClr val="1A1A1A"/>
                </a:solidFill>
                <a:latin typeface="Trebuchet MS"/>
                <a:cs typeface="Trebuchet MS"/>
              </a:rPr>
              <a:t>Pública</a:t>
            </a:r>
            <a:r>
              <a:rPr sz="3550" spc="200" dirty="0">
                <a:solidFill>
                  <a:srgbClr val="1A1A1A"/>
                </a:solidFill>
                <a:latin typeface="Trebuchet MS"/>
                <a:cs typeface="Trebuchet MS"/>
              </a:rPr>
              <a:t>  </a:t>
            </a:r>
            <a:r>
              <a:rPr sz="3550" spc="100" dirty="0">
                <a:solidFill>
                  <a:srgbClr val="1A1A1A"/>
                </a:solidFill>
                <a:latin typeface="Trebuchet MS"/>
                <a:cs typeface="Trebuchet MS"/>
              </a:rPr>
              <a:t>Federal,</a:t>
            </a:r>
            <a:r>
              <a:rPr sz="3550" spc="215" dirty="0">
                <a:solidFill>
                  <a:srgbClr val="1A1A1A"/>
                </a:solidFill>
                <a:latin typeface="Trebuchet MS"/>
                <a:cs typeface="Trebuchet MS"/>
              </a:rPr>
              <a:t>  </a:t>
            </a:r>
            <a:r>
              <a:rPr sz="3550" spc="160" dirty="0">
                <a:solidFill>
                  <a:srgbClr val="1A1A1A"/>
                </a:solidFill>
                <a:latin typeface="Trebuchet MS"/>
                <a:cs typeface="Trebuchet MS"/>
              </a:rPr>
              <a:t>Estatal</a:t>
            </a:r>
            <a:r>
              <a:rPr sz="3550" spc="210" dirty="0">
                <a:solidFill>
                  <a:srgbClr val="1A1A1A"/>
                </a:solidFill>
                <a:latin typeface="Trebuchet MS"/>
                <a:cs typeface="Trebuchet MS"/>
              </a:rPr>
              <a:t>  </a:t>
            </a:r>
            <a:r>
              <a:rPr sz="3550" spc="55" dirty="0">
                <a:solidFill>
                  <a:srgbClr val="1A1A1A"/>
                </a:solidFill>
                <a:latin typeface="Trebuchet MS"/>
                <a:cs typeface="Trebuchet MS"/>
              </a:rPr>
              <a:t>o</a:t>
            </a:r>
            <a:r>
              <a:rPr sz="3550" spc="215" dirty="0">
                <a:solidFill>
                  <a:srgbClr val="1A1A1A"/>
                </a:solidFill>
                <a:latin typeface="Trebuchet MS"/>
                <a:cs typeface="Trebuchet MS"/>
              </a:rPr>
              <a:t>  </a:t>
            </a:r>
            <a:r>
              <a:rPr sz="3550" spc="140" dirty="0">
                <a:solidFill>
                  <a:srgbClr val="1A1A1A"/>
                </a:solidFill>
                <a:latin typeface="Trebuchet MS"/>
                <a:cs typeface="Trebuchet MS"/>
              </a:rPr>
              <a:t>de</a:t>
            </a:r>
            <a:r>
              <a:rPr sz="3550" spc="210" dirty="0">
                <a:solidFill>
                  <a:srgbClr val="1A1A1A"/>
                </a:solidFill>
                <a:latin typeface="Trebuchet MS"/>
                <a:cs typeface="Trebuchet MS"/>
              </a:rPr>
              <a:t>  </a:t>
            </a:r>
            <a:r>
              <a:rPr sz="3550" spc="70" dirty="0">
                <a:solidFill>
                  <a:srgbClr val="1A1A1A"/>
                </a:solidFill>
                <a:latin typeface="Trebuchet MS"/>
                <a:cs typeface="Trebuchet MS"/>
              </a:rPr>
              <a:t>la</a:t>
            </a:r>
            <a:r>
              <a:rPr sz="3550" spc="210" dirty="0">
                <a:solidFill>
                  <a:srgbClr val="1A1A1A"/>
                </a:solidFill>
                <a:latin typeface="Trebuchet MS"/>
                <a:cs typeface="Trebuchet MS"/>
              </a:rPr>
              <a:t>  </a:t>
            </a:r>
            <a:r>
              <a:rPr sz="3550" spc="270" dirty="0">
                <a:solidFill>
                  <a:srgbClr val="1A1A1A"/>
                </a:solidFill>
                <a:latin typeface="Trebuchet MS"/>
                <a:cs typeface="Trebuchet MS"/>
              </a:rPr>
              <a:t>Ciudad</a:t>
            </a:r>
            <a:r>
              <a:rPr sz="3550" spc="215" dirty="0">
                <a:solidFill>
                  <a:srgbClr val="1A1A1A"/>
                </a:solidFill>
                <a:latin typeface="Trebuchet MS"/>
                <a:cs typeface="Trebuchet MS"/>
              </a:rPr>
              <a:t>  </a:t>
            </a:r>
            <a:r>
              <a:rPr sz="3550" spc="140" dirty="0">
                <a:solidFill>
                  <a:srgbClr val="1A1A1A"/>
                </a:solidFill>
                <a:latin typeface="Trebuchet MS"/>
                <a:cs typeface="Trebuchet MS"/>
              </a:rPr>
              <a:t>de</a:t>
            </a:r>
            <a:r>
              <a:rPr sz="3550" spc="210" dirty="0">
                <a:solidFill>
                  <a:srgbClr val="1A1A1A"/>
                </a:solidFill>
                <a:latin typeface="Trebuchet MS"/>
                <a:cs typeface="Trebuchet MS"/>
              </a:rPr>
              <a:t>  </a:t>
            </a:r>
            <a:r>
              <a:rPr sz="3550" spc="150" dirty="0">
                <a:solidFill>
                  <a:srgbClr val="1A1A1A"/>
                </a:solidFill>
                <a:latin typeface="Trebuchet MS"/>
                <a:cs typeface="Trebuchet MS"/>
              </a:rPr>
              <a:t>México,</a:t>
            </a:r>
            <a:r>
              <a:rPr sz="3550" spc="215" dirty="0">
                <a:solidFill>
                  <a:srgbClr val="1A1A1A"/>
                </a:solidFill>
                <a:latin typeface="Trebuchet MS"/>
                <a:cs typeface="Trebuchet MS"/>
              </a:rPr>
              <a:t>  </a:t>
            </a:r>
            <a:r>
              <a:rPr sz="3550" spc="105" dirty="0">
                <a:solidFill>
                  <a:srgbClr val="1A1A1A"/>
                </a:solidFill>
                <a:latin typeface="Trebuchet MS"/>
                <a:cs typeface="Trebuchet MS"/>
              </a:rPr>
              <a:t>que </a:t>
            </a:r>
            <a:r>
              <a:rPr sz="3550" spc="95" dirty="0">
                <a:solidFill>
                  <a:srgbClr val="1A1A1A"/>
                </a:solidFill>
                <a:latin typeface="Trebuchet MS"/>
                <a:cs typeface="Trebuchet MS"/>
              </a:rPr>
              <a:t>manejen</a:t>
            </a:r>
            <a:r>
              <a:rPr sz="3550" spc="405" dirty="0">
                <a:solidFill>
                  <a:srgbClr val="1A1A1A"/>
                </a:solidFill>
                <a:latin typeface="Trebuchet MS"/>
                <a:cs typeface="Trebuchet MS"/>
              </a:rPr>
              <a:t> </a:t>
            </a:r>
            <a:r>
              <a:rPr sz="3550" spc="135" dirty="0">
                <a:solidFill>
                  <a:srgbClr val="1A1A1A"/>
                </a:solidFill>
                <a:latin typeface="Trebuchet MS"/>
                <a:cs typeface="Trebuchet MS"/>
              </a:rPr>
              <a:t>temas</a:t>
            </a:r>
            <a:r>
              <a:rPr sz="3550" spc="409" dirty="0">
                <a:solidFill>
                  <a:srgbClr val="1A1A1A"/>
                </a:solidFill>
                <a:latin typeface="Trebuchet MS"/>
                <a:cs typeface="Trebuchet MS"/>
              </a:rPr>
              <a:t> </a:t>
            </a:r>
            <a:r>
              <a:rPr sz="3550" spc="110" dirty="0">
                <a:solidFill>
                  <a:srgbClr val="1A1A1A"/>
                </a:solidFill>
                <a:latin typeface="Trebuchet MS"/>
                <a:cs typeface="Trebuchet MS"/>
              </a:rPr>
              <a:t>inherentes</a:t>
            </a:r>
            <a:r>
              <a:rPr sz="3550" spc="405" dirty="0">
                <a:solidFill>
                  <a:srgbClr val="1A1A1A"/>
                </a:solidFill>
                <a:latin typeface="Trebuchet MS"/>
                <a:cs typeface="Trebuchet MS"/>
              </a:rPr>
              <a:t> </a:t>
            </a:r>
            <a:r>
              <a:rPr sz="3550" spc="70" dirty="0">
                <a:solidFill>
                  <a:srgbClr val="1A1A1A"/>
                </a:solidFill>
                <a:latin typeface="Trebuchet MS"/>
                <a:cs typeface="Trebuchet MS"/>
              </a:rPr>
              <a:t>al</a:t>
            </a:r>
            <a:r>
              <a:rPr sz="3550" spc="405" dirty="0">
                <a:solidFill>
                  <a:srgbClr val="1A1A1A"/>
                </a:solidFill>
                <a:latin typeface="Trebuchet MS"/>
                <a:cs typeface="Trebuchet MS"/>
              </a:rPr>
              <a:t> </a:t>
            </a:r>
            <a:r>
              <a:rPr sz="3550" spc="40" dirty="0">
                <a:solidFill>
                  <a:srgbClr val="1A1A1A"/>
                </a:solidFill>
                <a:latin typeface="Trebuchet MS"/>
                <a:cs typeface="Trebuchet MS"/>
              </a:rPr>
              <a:t>Instituto.</a:t>
            </a:r>
            <a:endParaRPr sz="3550" dirty="0">
              <a:latin typeface="Trebuchet MS"/>
              <a:cs typeface="Trebuchet MS"/>
            </a:endParaRPr>
          </a:p>
        </p:txBody>
      </p:sp>
      <p:grpSp>
        <p:nvGrpSpPr>
          <p:cNvPr id="21" name="object 21"/>
          <p:cNvGrpSpPr/>
          <p:nvPr/>
        </p:nvGrpSpPr>
        <p:grpSpPr>
          <a:xfrm>
            <a:off x="941832" y="1063751"/>
            <a:ext cx="11241405" cy="2853055"/>
            <a:chOff x="941832" y="1063751"/>
            <a:chExt cx="11241405" cy="2853055"/>
          </a:xfrm>
        </p:grpSpPr>
        <p:pic>
          <p:nvPicPr>
            <p:cNvPr id="22" name="object 22"/>
            <p:cNvPicPr/>
            <p:nvPr/>
          </p:nvPicPr>
          <p:blipFill>
            <a:blip r:embed="rId2" cstate="print"/>
            <a:stretch>
              <a:fillRect/>
            </a:stretch>
          </p:blipFill>
          <p:spPr>
            <a:xfrm>
              <a:off x="1825752" y="1066799"/>
              <a:ext cx="10357104" cy="2849879"/>
            </a:xfrm>
            <a:prstGeom prst="rect">
              <a:avLst/>
            </a:prstGeom>
          </p:spPr>
        </p:pic>
        <p:pic>
          <p:nvPicPr>
            <p:cNvPr id="23" name="object 23"/>
            <p:cNvPicPr/>
            <p:nvPr/>
          </p:nvPicPr>
          <p:blipFill>
            <a:blip r:embed="rId3" cstate="print"/>
            <a:stretch>
              <a:fillRect/>
            </a:stretch>
          </p:blipFill>
          <p:spPr>
            <a:xfrm>
              <a:off x="941832" y="1063751"/>
              <a:ext cx="896112" cy="728472"/>
            </a:xfrm>
            <a:prstGeom prst="rect">
              <a:avLst/>
            </a:prstGeom>
          </p:spPr>
        </p:pic>
      </p:grpSp>
      <p:pic>
        <p:nvPicPr>
          <p:cNvPr id="24" name="object 24"/>
          <p:cNvPicPr/>
          <p:nvPr/>
        </p:nvPicPr>
        <p:blipFill>
          <a:blip r:embed="rId4" cstate="print"/>
          <a:stretch>
            <a:fillRect/>
          </a:stretch>
        </p:blipFill>
        <p:spPr>
          <a:xfrm>
            <a:off x="13397514" y="392829"/>
            <a:ext cx="1059118" cy="1268845"/>
          </a:xfrm>
          <a:prstGeom prst="rect">
            <a:avLst/>
          </a:prstGeom>
        </p:spPr>
      </p:pic>
      <p:pic>
        <p:nvPicPr>
          <p:cNvPr id="25" name="object 25"/>
          <p:cNvPicPr/>
          <p:nvPr/>
        </p:nvPicPr>
        <p:blipFill>
          <a:blip r:embed="rId5" cstate="print"/>
          <a:stretch>
            <a:fillRect/>
          </a:stretch>
        </p:blipFill>
        <p:spPr>
          <a:xfrm>
            <a:off x="16344351" y="392829"/>
            <a:ext cx="1289818" cy="1268845"/>
          </a:xfrm>
          <a:prstGeom prst="rect">
            <a:avLst/>
          </a:prstGeom>
        </p:spPr>
      </p:pic>
      <p:pic>
        <p:nvPicPr>
          <p:cNvPr id="26" name="object 26"/>
          <p:cNvPicPr/>
          <p:nvPr/>
        </p:nvPicPr>
        <p:blipFill>
          <a:blip r:embed="rId6" cstate="print"/>
          <a:stretch>
            <a:fillRect/>
          </a:stretch>
        </p:blipFill>
        <p:spPr>
          <a:xfrm>
            <a:off x="14775850" y="392832"/>
            <a:ext cx="1247872" cy="1268842"/>
          </a:xfrm>
          <a:prstGeom prst="rect">
            <a:avLst/>
          </a:prstGeom>
        </p:spPr>
      </p:pic>
      <p:pic>
        <p:nvPicPr>
          <p:cNvPr id="27" name="Imagen 26">
            <a:extLst>
              <a:ext uri="{FF2B5EF4-FFF2-40B4-BE49-F238E27FC236}">
                <a16:creationId xmlns:a16="http://schemas.microsoft.com/office/drawing/2014/main" id="{45B5EBB7-9063-D2BA-9ED8-41866B7DE0EF}"/>
              </a:ext>
            </a:extLst>
          </p:cNvPr>
          <p:cNvPicPr>
            <a:picLocks noChangeAspect="1"/>
          </p:cNvPicPr>
          <p:nvPr/>
        </p:nvPicPr>
        <p:blipFill>
          <a:blip r:embed="rId7"/>
          <a:stretch>
            <a:fillRect/>
          </a:stretch>
        </p:blipFill>
        <p:spPr>
          <a:xfrm>
            <a:off x="12496800" y="7618210"/>
            <a:ext cx="4150995" cy="22759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99850" y="3844734"/>
            <a:ext cx="6492240" cy="577215"/>
          </a:xfrm>
          <a:prstGeom prst="rect">
            <a:avLst/>
          </a:prstGeom>
        </p:spPr>
        <p:txBody>
          <a:bodyPr vert="horz" wrap="square" lIns="0" tIns="15240" rIns="0" bIns="0" rtlCol="0">
            <a:spAutoFit/>
          </a:bodyPr>
          <a:lstStyle/>
          <a:p>
            <a:pPr marL="12700">
              <a:lnSpc>
                <a:spcPct val="100000"/>
              </a:lnSpc>
              <a:spcBef>
                <a:spcPts val="120"/>
              </a:spcBef>
              <a:tabLst>
                <a:tab pos="902969" algn="l"/>
                <a:tab pos="3512185" algn="l"/>
                <a:tab pos="5116195" algn="l"/>
              </a:tabLst>
            </a:pPr>
            <a:r>
              <a:rPr sz="3600" spc="265" dirty="0">
                <a:solidFill>
                  <a:srgbClr val="1A1A1A"/>
                </a:solidFill>
                <a:latin typeface="Trebuchet MS"/>
                <a:cs typeface="Trebuchet MS"/>
              </a:rPr>
              <a:t>Se</a:t>
            </a:r>
            <a:r>
              <a:rPr sz="3600" dirty="0">
                <a:solidFill>
                  <a:srgbClr val="1A1A1A"/>
                </a:solidFill>
                <a:latin typeface="Trebuchet MS"/>
                <a:cs typeface="Trebuchet MS"/>
              </a:rPr>
              <a:t>	</a:t>
            </a:r>
            <a:r>
              <a:rPr sz="3600" spc="145" dirty="0">
                <a:solidFill>
                  <a:srgbClr val="1A1A1A"/>
                </a:solidFill>
                <a:latin typeface="Trebuchet MS"/>
                <a:cs typeface="Trebuchet MS"/>
              </a:rPr>
              <a:t>realizarán</a:t>
            </a:r>
            <a:r>
              <a:rPr sz="3600" dirty="0">
                <a:solidFill>
                  <a:srgbClr val="1A1A1A"/>
                </a:solidFill>
                <a:latin typeface="Trebuchet MS"/>
                <a:cs typeface="Trebuchet MS"/>
              </a:rPr>
              <a:t>	</a:t>
            </a:r>
            <a:r>
              <a:rPr sz="3600" spc="65" dirty="0">
                <a:solidFill>
                  <a:srgbClr val="1A1A1A"/>
                </a:solidFill>
                <a:latin typeface="Trebuchet MS"/>
                <a:cs typeface="Trebuchet MS"/>
              </a:rPr>
              <a:t>foros,</a:t>
            </a:r>
            <a:r>
              <a:rPr sz="3600" dirty="0">
                <a:solidFill>
                  <a:srgbClr val="1A1A1A"/>
                </a:solidFill>
                <a:latin typeface="Trebuchet MS"/>
                <a:cs typeface="Trebuchet MS"/>
              </a:rPr>
              <a:t>	</a:t>
            </a:r>
            <a:r>
              <a:rPr sz="3600" spc="170" dirty="0">
                <a:solidFill>
                  <a:srgbClr val="1A1A1A"/>
                </a:solidFill>
                <a:latin typeface="Trebuchet MS"/>
                <a:cs typeface="Trebuchet MS"/>
              </a:rPr>
              <a:t>mesas</a:t>
            </a:r>
            <a:endParaRPr sz="3600">
              <a:latin typeface="Trebuchet MS"/>
              <a:cs typeface="Trebuchet MS"/>
            </a:endParaRPr>
          </a:p>
        </p:txBody>
      </p:sp>
      <p:sp>
        <p:nvSpPr>
          <p:cNvPr id="3" name="object 3"/>
          <p:cNvSpPr txBox="1"/>
          <p:nvPr/>
        </p:nvSpPr>
        <p:spPr>
          <a:xfrm>
            <a:off x="8910436" y="3844734"/>
            <a:ext cx="6084570" cy="577215"/>
          </a:xfrm>
          <a:prstGeom prst="rect">
            <a:avLst/>
          </a:prstGeom>
        </p:spPr>
        <p:txBody>
          <a:bodyPr vert="horz" wrap="square" lIns="0" tIns="15240" rIns="0" bIns="0" rtlCol="0">
            <a:spAutoFit/>
          </a:bodyPr>
          <a:lstStyle/>
          <a:p>
            <a:pPr marL="12700">
              <a:lnSpc>
                <a:spcPct val="100000"/>
              </a:lnSpc>
              <a:spcBef>
                <a:spcPts val="120"/>
              </a:spcBef>
              <a:tabLst>
                <a:tab pos="901065" algn="l"/>
                <a:tab pos="3020695" algn="l"/>
              </a:tabLst>
            </a:pPr>
            <a:r>
              <a:rPr sz="3600" spc="130" dirty="0">
                <a:solidFill>
                  <a:srgbClr val="1A1A1A"/>
                </a:solidFill>
                <a:latin typeface="Trebuchet MS"/>
                <a:cs typeface="Trebuchet MS"/>
              </a:rPr>
              <a:t>de</a:t>
            </a:r>
            <a:r>
              <a:rPr sz="3600" dirty="0">
                <a:solidFill>
                  <a:srgbClr val="1A1A1A"/>
                </a:solidFill>
                <a:latin typeface="Trebuchet MS"/>
                <a:cs typeface="Trebuchet MS"/>
              </a:rPr>
              <a:t>	</a:t>
            </a:r>
            <a:r>
              <a:rPr sz="3600" spc="80" dirty="0">
                <a:solidFill>
                  <a:srgbClr val="1A1A1A"/>
                </a:solidFill>
                <a:latin typeface="Trebuchet MS"/>
                <a:cs typeface="Trebuchet MS"/>
              </a:rPr>
              <a:t>trabajo,</a:t>
            </a:r>
            <a:r>
              <a:rPr sz="3600" dirty="0">
                <a:solidFill>
                  <a:srgbClr val="1A1A1A"/>
                </a:solidFill>
                <a:latin typeface="Trebuchet MS"/>
                <a:cs typeface="Trebuchet MS"/>
              </a:rPr>
              <a:t>	</a:t>
            </a:r>
            <a:r>
              <a:rPr sz="3600" spc="150" dirty="0">
                <a:solidFill>
                  <a:srgbClr val="1A1A1A"/>
                </a:solidFill>
                <a:latin typeface="Trebuchet MS"/>
                <a:cs typeface="Trebuchet MS"/>
              </a:rPr>
              <a:t>conferencias,</a:t>
            </a:r>
            <a:endParaRPr sz="3600">
              <a:latin typeface="Trebuchet MS"/>
              <a:cs typeface="Trebuchet MS"/>
            </a:endParaRPr>
          </a:p>
        </p:txBody>
      </p:sp>
      <p:sp>
        <p:nvSpPr>
          <p:cNvPr id="4" name="object 4"/>
          <p:cNvSpPr txBox="1"/>
          <p:nvPr/>
        </p:nvSpPr>
        <p:spPr>
          <a:xfrm>
            <a:off x="2099850" y="4482909"/>
            <a:ext cx="4689475" cy="577215"/>
          </a:xfrm>
          <a:prstGeom prst="rect">
            <a:avLst/>
          </a:prstGeom>
        </p:spPr>
        <p:txBody>
          <a:bodyPr vert="horz" wrap="square" lIns="0" tIns="15240" rIns="0" bIns="0" rtlCol="0">
            <a:spAutoFit/>
          </a:bodyPr>
          <a:lstStyle/>
          <a:p>
            <a:pPr marL="12700">
              <a:lnSpc>
                <a:spcPct val="100000"/>
              </a:lnSpc>
              <a:spcBef>
                <a:spcPts val="120"/>
              </a:spcBef>
              <a:tabLst>
                <a:tab pos="2269490" algn="l"/>
              </a:tabLst>
            </a:pPr>
            <a:r>
              <a:rPr sz="3600" spc="60" dirty="0">
                <a:solidFill>
                  <a:srgbClr val="1A1A1A"/>
                </a:solidFill>
                <a:latin typeface="Trebuchet MS"/>
                <a:cs typeface="Trebuchet MS"/>
              </a:rPr>
              <a:t>talleres,</a:t>
            </a:r>
            <a:r>
              <a:rPr sz="3600" dirty="0">
                <a:solidFill>
                  <a:srgbClr val="1A1A1A"/>
                </a:solidFill>
                <a:latin typeface="Trebuchet MS"/>
                <a:cs typeface="Trebuchet MS"/>
              </a:rPr>
              <a:t>	</a:t>
            </a:r>
            <a:r>
              <a:rPr sz="3600" spc="165" dirty="0">
                <a:solidFill>
                  <a:srgbClr val="1A1A1A"/>
                </a:solidFill>
                <a:latin typeface="Trebuchet MS"/>
                <a:cs typeface="Trebuchet MS"/>
              </a:rPr>
              <a:t>congresos,</a:t>
            </a:r>
            <a:endParaRPr sz="3600">
              <a:latin typeface="Trebuchet MS"/>
              <a:cs typeface="Trebuchet MS"/>
            </a:endParaRPr>
          </a:p>
        </p:txBody>
      </p:sp>
      <p:sp>
        <p:nvSpPr>
          <p:cNvPr id="5" name="object 5"/>
          <p:cNvSpPr txBox="1"/>
          <p:nvPr/>
        </p:nvSpPr>
        <p:spPr>
          <a:xfrm>
            <a:off x="9940604" y="4482909"/>
            <a:ext cx="5054600" cy="577215"/>
          </a:xfrm>
          <a:prstGeom prst="rect">
            <a:avLst/>
          </a:prstGeom>
        </p:spPr>
        <p:txBody>
          <a:bodyPr vert="horz" wrap="square" lIns="0" tIns="15240" rIns="0" bIns="0" rtlCol="0">
            <a:spAutoFit/>
          </a:bodyPr>
          <a:lstStyle/>
          <a:p>
            <a:pPr marL="12700">
              <a:lnSpc>
                <a:spcPct val="100000"/>
              </a:lnSpc>
              <a:spcBef>
                <a:spcPts val="120"/>
              </a:spcBef>
              <a:tabLst>
                <a:tab pos="1002665" algn="l"/>
                <a:tab pos="2965450" algn="l"/>
                <a:tab pos="4437380" algn="l"/>
              </a:tabLst>
            </a:pPr>
            <a:r>
              <a:rPr sz="3600" spc="130" dirty="0">
                <a:solidFill>
                  <a:srgbClr val="1A1A1A"/>
                </a:solidFill>
                <a:latin typeface="Trebuchet MS"/>
                <a:cs typeface="Trebuchet MS"/>
              </a:rPr>
              <a:t>de</a:t>
            </a:r>
            <a:r>
              <a:rPr sz="3600" dirty="0">
                <a:solidFill>
                  <a:srgbClr val="1A1A1A"/>
                </a:solidFill>
                <a:latin typeface="Trebuchet MS"/>
                <a:cs typeface="Trebuchet MS"/>
              </a:rPr>
              <a:t>	</a:t>
            </a:r>
            <a:r>
              <a:rPr sz="3600" spc="85" dirty="0">
                <a:solidFill>
                  <a:srgbClr val="1A1A1A"/>
                </a:solidFill>
                <a:latin typeface="Trebuchet MS"/>
                <a:cs typeface="Trebuchet MS"/>
              </a:rPr>
              <a:t>interés</a:t>
            </a:r>
            <a:r>
              <a:rPr sz="3600" dirty="0">
                <a:solidFill>
                  <a:srgbClr val="1A1A1A"/>
                </a:solidFill>
                <a:latin typeface="Trebuchet MS"/>
                <a:cs typeface="Trebuchet MS"/>
              </a:rPr>
              <a:t>	</a:t>
            </a:r>
            <a:r>
              <a:rPr sz="3600" spc="200" dirty="0">
                <a:solidFill>
                  <a:srgbClr val="1A1A1A"/>
                </a:solidFill>
                <a:latin typeface="Trebuchet MS"/>
                <a:cs typeface="Trebuchet MS"/>
              </a:rPr>
              <a:t>para</a:t>
            </a:r>
            <a:r>
              <a:rPr sz="3600" dirty="0">
                <a:solidFill>
                  <a:srgbClr val="1A1A1A"/>
                </a:solidFill>
                <a:latin typeface="Trebuchet MS"/>
                <a:cs typeface="Trebuchet MS"/>
              </a:rPr>
              <a:t>	</a:t>
            </a:r>
            <a:r>
              <a:rPr sz="3600" spc="60" dirty="0">
                <a:solidFill>
                  <a:srgbClr val="1A1A1A"/>
                </a:solidFill>
                <a:latin typeface="Trebuchet MS"/>
                <a:cs typeface="Trebuchet MS"/>
              </a:rPr>
              <a:t>los</a:t>
            </a:r>
            <a:endParaRPr sz="3600">
              <a:latin typeface="Trebuchet MS"/>
              <a:cs typeface="Trebuchet MS"/>
            </a:endParaRPr>
          </a:p>
        </p:txBody>
      </p:sp>
      <p:sp>
        <p:nvSpPr>
          <p:cNvPr id="6" name="object 6"/>
          <p:cNvSpPr txBox="1"/>
          <p:nvPr/>
        </p:nvSpPr>
        <p:spPr>
          <a:xfrm>
            <a:off x="2099850" y="5034521"/>
            <a:ext cx="7202805" cy="1301750"/>
          </a:xfrm>
          <a:prstGeom prst="rect">
            <a:avLst/>
          </a:prstGeom>
        </p:spPr>
        <p:txBody>
          <a:bodyPr vert="horz" wrap="square" lIns="0" tIns="101600" rIns="0" bIns="0" rtlCol="0">
            <a:spAutoFit/>
          </a:bodyPr>
          <a:lstStyle/>
          <a:p>
            <a:pPr marL="12700">
              <a:lnSpc>
                <a:spcPct val="100000"/>
              </a:lnSpc>
              <a:spcBef>
                <a:spcPts val="800"/>
              </a:spcBef>
              <a:tabLst>
                <a:tab pos="2981325" algn="l"/>
                <a:tab pos="4072254" algn="l"/>
              </a:tabLst>
            </a:pPr>
            <a:r>
              <a:rPr sz="3600" spc="145" dirty="0">
                <a:solidFill>
                  <a:srgbClr val="1A1A1A"/>
                </a:solidFill>
                <a:latin typeface="Trebuchet MS"/>
                <a:cs typeface="Trebuchet MS"/>
              </a:rPr>
              <a:t>integrantes</a:t>
            </a:r>
            <a:r>
              <a:rPr sz="3600" dirty="0">
                <a:solidFill>
                  <a:srgbClr val="1A1A1A"/>
                </a:solidFill>
                <a:latin typeface="Trebuchet MS"/>
                <a:cs typeface="Trebuchet MS"/>
              </a:rPr>
              <a:t>	</a:t>
            </a:r>
            <a:r>
              <a:rPr sz="3600" spc="70" dirty="0">
                <a:solidFill>
                  <a:srgbClr val="1A1A1A"/>
                </a:solidFill>
                <a:latin typeface="Trebuchet MS"/>
                <a:cs typeface="Trebuchet MS"/>
              </a:rPr>
              <a:t>del</a:t>
            </a:r>
            <a:r>
              <a:rPr sz="3600" dirty="0">
                <a:solidFill>
                  <a:srgbClr val="1A1A1A"/>
                </a:solidFill>
                <a:latin typeface="Trebuchet MS"/>
                <a:cs typeface="Trebuchet MS"/>
              </a:rPr>
              <a:t>	</a:t>
            </a:r>
            <a:r>
              <a:rPr sz="3600" spc="204" dirty="0">
                <a:solidFill>
                  <a:srgbClr val="1A1A1A"/>
                </a:solidFill>
                <a:latin typeface="Trebuchet MS"/>
                <a:cs typeface="Trebuchet MS"/>
              </a:rPr>
              <a:t>Congreso,</a:t>
            </a:r>
            <a:endParaRPr sz="3600">
              <a:latin typeface="Trebuchet MS"/>
              <a:cs typeface="Trebuchet MS"/>
            </a:endParaRPr>
          </a:p>
          <a:p>
            <a:pPr marL="12700">
              <a:lnSpc>
                <a:spcPct val="100000"/>
              </a:lnSpc>
              <a:spcBef>
                <a:spcPts val="705"/>
              </a:spcBef>
              <a:tabLst>
                <a:tab pos="2669540" algn="l"/>
                <a:tab pos="5433695" algn="l"/>
              </a:tabLst>
            </a:pPr>
            <a:r>
              <a:rPr sz="3600" spc="135" dirty="0">
                <a:solidFill>
                  <a:srgbClr val="1A1A1A"/>
                </a:solidFill>
                <a:latin typeface="Trebuchet MS"/>
                <a:cs typeface="Trebuchet MS"/>
              </a:rPr>
              <a:t>sociales,</a:t>
            </a:r>
            <a:r>
              <a:rPr sz="3600" dirty="0">
                <a:solidFill>
                  <a:srgbClr val="1A1A1A"/>
                </a:solidFill>
                <a:latin typeface="Trebuchet MS"/>
                <a:cs typeface="Trebuchet MS"/>
              </a:rPr>
              <a:t>	</a:t>
            </a:r>
            <a:r>
              <a:rPr sz="3600" spc="95" dirty="0">
                <a:solidFill>
                  <a:srgbClr val="1A1A1A"/>
                </a:solidFill>
                <a:latin typeface="Trebuchet MS"/>
                <a:cs typeface="Trebuchet MS"/>
              </a:rPr>
              <a:t>políticos,</a:t>
            </a:r>
            <a:r>
              <a:rPr sz="3600" dirty="0">
                <a:solidFill>
                  <a:srgbClr val="1A1A1A"/>
                </a:solidFill>
                <a:latin typeface="Trebuchet MS"/>
                <a:cs typeface="Trebuchet MS"/>
              </a:rPr>
              <a:t>	</a:t>
            </a:r>
            <a:r>
              <a:rPr sz="3600" spc="95" dirty="0">
                <a:solidFill>
                  <a:srgbClr val="1A1A1A"/>
                </a:solidFill>
                <a:latin typeface="Trebuchet MS"/>
                <a:cs typeface="Trebuchet MS"/>
              </a:rPr>
              <a:t>étnicos,</a:t>
            </a:r>
            <a:endParaRPr sz="3600">
              <a:latin typeface="Trebuchet MS"/>
              <a:cs typeface="Trebuchet MS"/>
            </a:endParaRPr>
          </a:p>
        </p:txBody>
      </p:sp>
      <p:sp>
        <p:nvSpPr>
          <p:cNvPr id="7" name="object 7"/>
          <p:cNvSpPr txBox="1"/>
          <p:nvPr/>
        </p:nvSpPr>
        <p:spPr>
          <a:xfrm>
            <a:off x="7209242" y="4396346"/>
            <a:ext cx="7785734" cy="1939925"/>
          </a:xfrm>
          <a:prstGeom prst="rect">
            <a:avLst/>
          </a:prstGeom>
        </p:spPr>
        <p:txBody>
          <a:bodyPr vert="horz" wrap="square" lIns="0" tIns="101600" rIns="0" bIns="0" rtlCol="0">
            <a:spAutoFit/>
          </a:bodyPr>
          <a:lstStyle/>
          <a:p>
            <a:pPr marL="12700">
              <a:lnSpc>
                <a:spcPct val="100000"/>
              </a:lnSpc>
              <a:spcBef>
                <a:spcPts val="800"/>
              </a:spcBef>
              <a:tabLst>
                <a:tab pos="1269365" algn="l"/>
              </a:tabLst>
            </a:pPr>
            <a:r>
              <a:rPr sz="3600" spc="114" dirty="0">
                <a:solidFill>
                  <a:srgbClr val="1A1A1A"/>
                </a:solidFill>
                <a:latin typeface="Trebuchet MS"/>
                <a:cs typeface="Trebuchet MS"/>
              </a:rPr>
              <a:t>que</a:t>
            </a:r>
            <a:r>
              <a:rPr sz="3600" dirty="0">
                <a:solidFill>
                  <a:srgbClr val="1A1A1A"/>
                </a:solidFill>
                <a:latin typeface="Trebuchet MS"/>
                <a:cs typeface="Trebuchet MS"/>
              </a:rPr>
              <a:t>	</a:t>
            </a:r>
            <a:r>
              <a:rPr sz="3600" spc="175" dirty="0">
                <a:solidFill>
                  <a:srgbClr val="1A1A1A"/>
                </a:solidFill>
                <a:latin typeface="Trebuchet MS"/>
                <a:cs typeface="Trebuchet MS"/>
              </a:rPr>
              <a:t>sean</a:t>
            </a:r>
            <a:endParaRPr sz="3600">
              <a:latin typeface="Trebuchet MS"/>
              <a:cs typeface="Trebuchet MS"/>
            </a:endParaRPr>
          </a:p>
          <a:p>
            <a:pPr marL="2788920" marR="5080" indent="-1129030">
              <a:lnSpc>
                <a:spcPct val="116300"/>
              </a:lnSpc>
              <a:tabLst>
                <a:tab pos="2689860" algn="l"/>
                <a:tab pos="4295140" algn="l"/>
                <a:tab pos="5252085" algn="l"/>
                <a:tab pos="5763895" algn="l"/>
                <a:tab pos="6268085" algn="l"/>
              </a:tabLst>
            </a:pPr>
            <a:r>
              <a:rPr sz="3600" spc="125" dirty="0">
                <a:solidFill>
                  <a:srgbClr val="1A1A1A"/>
                </a:solidFill>
                <a:latin typeface="Trebuchet MS"/>
                <a:cs typeface="Trebuchet MS"/>
              </a:rPr>
              <a:t>así</a:t>
            </a:r>
            <a:r>
              <a:rPr sz="3600" dirty="0">
                <a:solidFill>
                  <a:srgbClr val="1A1A1A"/>
                </a:solidFill>
                <a:latin typeface="Trebuchet MS"/>
                <a:cs typeface="Trebuchet MS"/>
              </a:rPr>
              <a:t>	</a:t>
            </a:r>
            <a:r>
              <a:rPr sz="3600" spc="150" dirty="0">
                <a:solidFill>
                  <a:srgbClr val="1A1A1A"/>
                </a:solidFill>
                <a:latin typeface="Trebuchet MS"/>
                <a:cs typeface="Trebuchet MS"/>
              </a:rPr>
              <a:t>como</a:t>
            </a:r>
            <a:r>
              <a:rPr sz="3600" dirty="0">
                <a:solidFill>
                  <a:srgbClr val="1A1A1A"/>
                </a:solidFill>
                <a:latin typeface="Trebuchet MS"/>
                <a:cs typeface="Trebuchet MS"/>
              </a:rPr>
              <a:t>	</a:t>
            </a:r>
            <a:r>
              <a:rPr sz="3600" spc="130" dirty="0">
                <a:solidFill>
                  <a:srgbClr val="1A1A1A"/>
                </a:solidFill>
                <a:latin typeface="Trebuchet MS"/>
                <a:cs typeface="Trebuchet MS"/>
              </a:rPr>
              <a:t>de</a:t>
            </a:r>
            <a:r>
              <a:rPr sz="3600" dirty="0">
                <a:solidFill>
                  <a:srgbClr val="1A1A1A"/>
                </a:solidFill>
                <a:latin typeface="Trebuchet MS"/>
                <a:cs typeface="Trebuchet MS"/>
              </a:rPr>
              <a:t>	</a:t>
            </a:r>
            <a:r>
              <a:rPr sz="3600" spc="60" dirty="0">
                <a:solidFill>
                  <a:srgbClr val="1A1A1A"/>
                </a:solidFill>
                <a:latin typeface="Trebuchet MS"/>
                <a:cs typeface="Trebuchet MS"/>
              </a:rPr>
              <a:t>los</a:t>
            </a:r>
            <a:r>
              <a:rPr sz="3600" dirty="0">
                <a:solidFill>
                  <a:srgbClr val="1A1A1A"/>
                </a:solidFill>
                <a:latin typeface="Trebuchet MS"/>
                <a:cs typeface="Trebuchet MS"/>
              </a:rPr>
              <a:t>	</a:t>
            </a:r>
            <a:r>
              <a:rPr sz="3600" spc="190" dirty="0">
                <a:solidFill>
                  <a:srgbClr val="1A1A1A"/>
                </a:solidFill>
                <a:latin typeface="Trebuchet MS"/>
                <a:cs typeface="Trebuchet MS"/>
              </a:rPr>
              <a:t>grupos </a:t>
            </a:r>
            <a:r>
              <a:rPr sz="3600" spc="125" dirty="0">
                <a:solidFill>
                  <a:srgbClr val="1A1A1A"/>
                </a:solidFill>
                <a:latin typeface="Trebuchet MS"/>
                <a:cs typeface="Trebuchet MS"/>
              </a:rPr>
              <a:t>servidores</a:t>
            </a:r>
            <a:r>
              <a:rPr sz="3600" dirty="0">
                <a:solidFill>
                  <a:srgbClr val="1A1A1A"/>
                </a:solidFill>
                <a:latin typeface="Trebuchet MS"/>
                <a:cs typeface="Trebuchet MS"/>
              </a:rPr>
              <a:t>		</a:t>
            </a:r>
            <a:r>
              <a:rPr sz="3600" spc="114" dirty="0">
                <a:solidFill>
                  <a:srgbClr val="1A1A1A"/>
                </a:solidFill>
                <a:latin typeface="Trebuchet MS"/>
                <a:cs typeface="Trebuchet MS"/>
              </a:rPr>
              <a:t>públicos,</a:t>
            </a:r>
            <a:endParaRPr sz="3600">
              <a:latin typeface="Trebuchet MS"/>
              <a:cs typeface="Trebuchet MS"/>
            </a:endParaRPr>
          </a:p>
        </p:txBody>
      </p:sp>
      <p:sp>
        <p:nvSpPr>
          <p:cNvPr id="8" name="object 8"/>
          <p:cNvSpPr txBox="1"/>
          <p:nvPr/>
        </p:nvSpPr>
        <p:spPr>
          <a:xfrm>
            <a:off x="2099850" y="6310871"/>
            <a:ext cx="12895580" cy="1242776"/>
          </a:xfrm>
          <a:prstGeom prst="rect">
            <a:avLst/>
          </a:prstGeom>
        </p:spPr>
        <p:txBody>
          <a:bodyPr vert="horz" wrap="square" lIns="0" tIns="12065" rIns="0" bIns="0" rtlCol="0">
            <a:spAutoFit/>
          </a:bodyPr>
          <a:lstStyle/>
          <a:p>
            <a:pPr marL="12700" marR="5080">
              <a:lnSpc>
                <a:spcPct val="116300"/>
              </a:lnSpc>
              <a:spcBef>
                <a:spcPts val="95"/>
              </a:spcBef>
              <a:tabLst>
                <a:tab pos="2985770" algn="l"/>
                <a:tab pos="3504565" algn="l"/>
                <a:tab pos="7183120" algn="l"/>
                <a:tab pos="10662920" algn="l"/>
                <a:tab pos="12626340" algn="l"/>
              </a:tabLst>
            </a:pPr>
            <a:r>
              <a:rPr sz="3600" spc="235" dirty="0">
                <a:solidFill>
                  <a:srgbClr val="1A1A1A"/>
                </a:solidFill>
                <a:latin typeface="Trebuchet MS"/>
                <a:cs typeface="Trebuchet MS"/>
              </a:rPr>
              <a:t>académicos</a:t>
            </a:r>
            <a:r>
              <a:rPr sz="3600" dirty="0">
                <a:solidFill>
                  <a:srgbClr val="1A1A1A"/>
                </a:solidFill>
                <a:latin typeface="Trebuchet MS"/>
                <a:cs typeface="Trebuchet MS"/>
              </a:rPr>
              <a:t>	</a:t>
            </a:r>
            <a:r>
              <a:rPr sz="3600" spc="-50" dirty="0">
                <a:solidFill>
                  <a:srgbClr val="1A1A1A"/>
                </a:solidFill>
                <a:latin typeface="Trebuchet MS"/>
                <a:cs typeface="Trebuchet MS"/>
              </a:rPr>
              <a:t>e</a:t>
            </a:r>
            <a:r>
              <a:rPr sz="3600" dirty="0">
                <a:solidFill>
                  <a:srgbClr val="1A1A1A"/>
                </a:solidFill>
                <a:latin typeface="Trebuchet MS"/>
                <a:cs typeface="Trebuchet MS"/>
              </a:rPr>
              <a:t>	</a:t>
            </a:r>
            <a:r>
              <a:rPr sz="3600" spc="140" dirty="0">
                <a:solidFill>
                  <a:srgbClr val="1A1A1A"/>
                </a:solidFill>
                <a:latin typeface="Trebuchet MS"/>
                <a:cs typeface="Trebuchet MS"/>
              </a:rPr>
              <a:t>investigadores,</a:t>
            </a:r>
            <a:r>
              <a:rPr sz="3600" dirty="0">
                <a:solidFill>
                  <a:srgbClr val="1A1A1A"/>
                </a:solidFill>
                <a:latin typeface="Trebuchet MS"/>
                <a:cs typeface="Trebuchet MS"/>
              </a:rPr>
              <a:t>	</a:t>
            </a:r>
            <a:r>
              <a:rPr sz="3600" spc="175" dirty="0">
                <a:solidFill>
                  <a:srgbClr val="1A1A1A"/>
                </a:solidFill>
                <a:latin typeface="Trebuchet MS"/>
                <a:cs typeface="Trebuchet MS"/>
              </a:rPr>
              <a:t>contemplando</a:t>
            </a:r>
            <a:r>
              <a:rPr sz="3600" dirty="0">
                <a:solidFill>
                  <a:srgbClr val="1A1A1A"/>
                </a:solidFill>
                <a:latin typeface="Trebuchet MS"/>
                <a:cs typeface="Trebuchet MS"/>
              </a:rPr>
              <a:t>	</a:t>
            </a:r>
            <a:r>
              <a:rPr sz="3600" spc="114" dirty="0">
                <a:solidFill>
                  <a:srgbClr val="1A1A1A"/>
                </a:solidFill>
                <a:latin typeface="Trebuchet MS"/>
                <a:cs typeface="Trebuchet MS"/>
              </a:rPr>
              <a:t>realizar</a:t>
            </a:r>
            <a:r>
              <a:rPr sz="3600" dirty="0">
                <a:solidFill>
                  <a:srgbClr val="1A1A1A"/>
                </a:solidFill>
                <a:latin typeface="Trebuchet MS"/>
                <a:cs typeface="Trebuchet MS"/>
              </a:rPr>
              <a:t>	</a:t>
            </a:r>
            <a:r>
              <a:rPr sz="3600" b="1" spc="-140" dirty="0">
                <a:solidFill>
                  <a:srgbClr val="1A1A1A"/>
                </a:solidFill>
                <a:latin typeface="Trebuchet MS"/>
                <a:cs typeface="Trebuchet MS"/>
              </a:rPr>
              <a:t>8 </a:t>
            </a:r>
            <a:r>
              <a:rPr sz="3600" b="1" spc="175" dirty="0">
                <a:solidFill>
                  <a:srgbClr val="1A1A1A"/>
                </a:solidFill>
                <a:latin typeface="Trebuchet MS"/>
                <a:cs typeface="Trebuchet MS"/>
              </a:rPr>
              <a:t>de</a:t>
            </a:r>
            <a:r>
              <a:rPr sz="3600" b="1" spc="335" dirty="0">
                <a:solidFill>
                  <a:srgbClr val="1A1A1A"/>
                </a:solidFill>
                <a:latin typeface="Trebuchet MS"/>
                <a:cs typeface="Trebuchet MS"/>
              </a:rPr>
              <a:t> </a:t>
            </a:r>
            <a:r>
              <a:rPr sz="3600" b="1" spc="275" dirty="0">
                <a:solidFill>
                  <a:srgbClr val="1A1A1A"/>
                </a:solidFill>
                <a:latin typeface="Trebuchet MS"/>
                <a:cs typeface="Trebuchet MS"/>
              </a:rPr>
              <a:t>estos</a:t>
            </a:r>
            <a:r>
              <a:rPr sz="3600" b="1" spc="335" dirty="0">
                <a:solidFill>
                  <a:srgbClr val="1A1A1A"/>
                </a:solidFill>
                <a:latin typeface="Trebuchet MS"/>
                <a:cs typeface="Trebuchet MS"/>
              </a:rPr>
              <a:t> </a:t>
            </a:r>
            <a:r>
              <a:rPr sz="3600" b="1" spc="195" dirty="0">
                <a:solidFill>
                  <a:srgbClr val="1A1A1A"/>
                </a:solidFill>
                <a:latin typeface="Trebuchet MS"/>
                <a:cs typeface="Trebuchet MS"/>
              </a:rPr>
              <a:t>durante</a:t>
            </a:r>
            <a:r>
              <a:rPr sz="3600" b="1" spc="340" dirty="0">
                <a:solidFill>
                  <a:srgbClr val="1A1A1A"/>
                </a:solidFill>
                <a:latin typeface="Trebuchet MS"/>
                <a:cs typeface="Trebuchet MS"/>
              </a:rPr>
              <a:t> </a:t>
            </a:r>
            <a:r>
              <a:rPr sz="3600" b="1" spc="200" dirty="0" err="1">
                <a:solidFill>
                  <a:srgbClr val="1A1A1A"/>
                </a:solidFill>
                <a:latin typeface="Trebuchet MS"/>
                <a:cs typeface="Trebuchet MS"/>
              </a:rPr>
              <a:t>este</a:t>
            </a:r>
            <a:r>
              <a:rPr sz="3600" b="1" spc="335" dirty="0">
                <a:solidFill>
                  <a:srgbClr val="1A1A1A"/>
                </a:solidFill>
                <a:latin typeface="Trebuchet MS"/>
                <a:cs typeface="Trebuchet MS"/>
              </a:rPr>
              <a:t> </a:t>
            </a:r>
            <a:r>
              <a:rPr lang="es-419" sz="3600" b="1" spc="175" dirty="0">
                <a:solidFill>
                  <a:srgbClr val="1A1A1A"/>
                </a:solidFill>
                <a:latin typeface="Trebuchet MS"/>
                <a:cs typeface="Trebuchet MS"/>
              </a:rPr>
              <a:t>año.</a:t>
            </a:r>
            <a:endParaRPr sz="3600" dirty="0">
              <a:latin typeface="Trebuchet MS"/>
              <a:cs typeface="Trebuchet MS"/>
            </a:endParaRPr>
          </a:p>
        </p:txBody>
      </p:sp>
      <p:grpSp>
        <p:nvGrpSpPr>
          <p:cNvPr id="10" name="object 10"/>
          <p:cNvGrpSpPr/>
          <p:nvPr/>
        </p:nvGrpSpPr>
        <p:grpSpPr>
          <a:xfrm>
            <a:off x="856488" y="1054607"/>
            <a:ext cx="10936605" cy="1856739"/>
            <a:chOff x="856488" y="1054607"/>
            <a:chExt cx="10936605" cy="1856739"/>
          </a:xfrm>
        </p:grpSpPr>
        <p:pic>
          <p:nvPicPr>
            <p:cNvPr id="11" name="object 11"/>
            <p:cNvPicPr/>
            <p:nvPr/>
          </p:nvPicPr>
          <p:blipFill>
            <a:blip r:embed="rId2" cstate="print"/>
            <a:stretch>
              <a:fillRect/>
            </a:stretch>
          </p:blipFill>
          <p:spPr>
            <a:xfrm>
              <a:off x="1801368" y="1054607"/>
              <a:ext cx="9991344" cy="1856231"/>
            </a:xfrm>
            <a:prstGeom prst="rect">
              <a:avLst/>
            </a:prstGeom>
          </p:spPr>
        </p:pic>
        <p:pic>
          <p:nvPicPr>
            <p:cNvPr id="12" name="object 12"/>
            <p:cNvPicPr/>
            <p:nvPr/>
          </p:nvPicPr>
          <p:blipFill>
            <a:blip r:embed="rId3" cstate="print"/>
            <a:stretch>
              <a:fillRect/>
            </a:stretch>
          </p:blipFill>
          <p:spPr>
            <a:xfrm>
              <a:off x="856488" y="1109471"/>
              <a:ext cx="920496" cy="868679"/>
            </a:xfrm>
            <a:prstGeom prst="rect">
              <a:avLst/>
            </a:prstGeom>
          </p:spPr>
        </p:pic>
      </p:grpSp>
      <p:pic>
        <p:nvPicPr>
          <p:cNvPr id="13" name="object 13"/>
          <p:cNvPicPr/>
          <p:nvPr/>
        </p:nvPicPr>
        <p:blipFill>
          <a:blip r:embed="rId4" cstate="print"/>
          <a:stretch>
            <a:fillRect/>
          </a:stretch>
        </p:blipFill>
        <p:spPr>
          <a:xfrm>
            <a:off x="13026268" y="641106"/>
            <a:ext cx="1059118" cy="1268845"/>
          </a:xfrm>
          <a:prstGeom prst="rect">
            <a:avLst/>
          </a:prstGeom>
        </p:spPr>
      </p:pic>
      <p:pic>
        <p:nvPicPr>
          <p:cNvPr id="14" name="object 14"/>
          <p:cNvPicPr/>
          <p:nvPr/>
        </p:nvPicPr>
        <p:blipFill>
          <a:blip r:embed="rId5" cstate="print"/>
          <a:stretch>
            <a:fillRect/>
          </a:stretch>
        </p:blipFill>
        <p:spPr>
          <a:xfrm>
            <a:off x="15973105" y="641106"/>
            <a:ext cx="1289818" cy="1268845"/>
          </a:xfrm>
          <a:prstGeom prst="rect">
            <a:avLst/>
          </a:prstGeom>
        </p:spPr>
      </p:pic>
      <p:pic>
        <p:nvPicPr>
          <p:cNvPr id="15" name="object 15"/>
          <p:cNvPicPr/>
          <p:nvPr/>
        </p:nvPicPr>
        <p:blipFill>
          <a:blip r:embed="rId6" cstate="print"/>
          <a:stretch>
            <a:fillRect/>
          </a:stretch>
        </p:blipFill>
        <p:spPr>
          <a:xfrm>
            <a:off x="14404573" y="641106"/>
            <a:ext cx="1247872" cy="1268845"/>
          </a:xfrm>
          <a:prstGeom prst="rect">
            <a:avLst/>
          </a:prstGeom>
        </p:spPr>
      </p:pic>
      <p:pic>
        <p:nvPicPr>
          <p:cNvPr id="16" name="Imagen 15">
            <a:extLst>
              <a:ext uri="{FF2B5EF4-FFF2-40B4-BE49-F238E27FC236}">
                <a16:creationId xmlns:a16="http://schemas.microsoft.com/office/drawing/2014/main" id="{7CF0CA6C-5805-DEB3-D242-B8D18B41065E}"/>
              </a:ext>
            </a:extLst>
          </p:cNvPr>
          <p:cNvPicPr>
            <a:picLocks noChangeAspect="1"/>
          </p:cNvPicPr>
          <p:nvPr/>
        </p:nvPicPr>
        <p:blipFill>
          <a:blip r:embed="rId7"/>
          <a:stretch>
            <a:fillRect/>
          </a:stretch>
        </p:blipFill>
        <p:spPr>
          <a:xfrm>
            <a:off x="11464604" y="7429500"/>
            <a:ext cx="4842196" cy="24383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11239" y="5661754"/>
            <a:ext cx="10719435" cy="1958975"/>
          </a:xfrm>
          <a:prstGeom prst="rect">
            <a:avLst/>
          </a:prstGeom>
        </p:spPr>
        <p:txBody>
          <a:bodyPr vert="horz" wrap="square" lIns="0" tIns="11430" rIns="0" bIns="0" rtlCol="0">
            <a:spAutoFit/>
          </a:bodyPr>
          <a:lstStyle/>
          <a:p>
            <a:pPr marL="12700" marR="5080" algn="just">
              <a:lnSpc>
                <a:spcPct val="117500"/>
              </a:lnSpc>
              <a:spcBef>
                <a:spcPts val="90"/>
              </a:spcBef>
            </a:pPr>
            <a:r>
              <a:rPr sz="3600" spc="300" dirty="0">
                <a:solidFill>
                  <a:srgbClr val="1A1A1A"/>
                </a:solidFill>
                <a:latin typeface="Trebuchet MS"/>
                <a:cs typeface="Trebuchet MS"/>
              </a:rPr>
              <a:t>Se</a:t>
            </a:r>
            <a:r>
              <a:rPr sz="3600" spc="-15" dirty="0">
                <a:solidFill>
                  <a:srgbClr val="1A1A1A"/>
                </a:solidFill>
                <a:latin typeface="Trebuchet MS"/>
                <a:cs typeface="Trebuchet MS"/>
              </a:rPr>
              <a:t>  </a:t>
            </a:r>
            <a:r>
              <a:rPr sz="3600" spc="120" dirty="0">
                <a:solidFill>
                  <a:srgbClr val="1A1A1A"/>
                </a:solidFill>
                <a:latin typeface="Trebuchet MS"/>
                <a:cs typeface="Trebuchet MS"/>
              </a:rPr>
              <a:t>llevarán</a:t>
            </a:r>
            <a:r>
              <a:rPr sz="3600" spc="-10" dirty="0">
                <a:solidFill>
                  <a:srgbClr val="1A1A1A"/>
                </a:solidFill>
                <a:latin typeface="Trebuchet MS"/>
                <a:cs typeface="Trebuchet MS"/>
              </a:rPr>
              <a:t>  </a:t>
            </a:r>
            <a:r>
              <a:rPr sz="3600" spc="165" dirty="0">
                <a:solidFill>
                  <a:srgbClr val="1A1A1A"/>
                </a:solidFill>
                <a:latin typeface="Trebuchet MS"/>
                <a:cs typeface="Trebuchet MS"/>
              </a:rPr>
              <a:t>a</a:t>
            </a:r>
            <a:r>
              <a:rPr sz="3600" spc="-10" dirty="0">
                <a:solidFill>
                  <a:srgbClr val="1A1A1A"/>
                </a:solidFill>
                <a:latin typeface="Trebuchet MS"/>
                <a:cs typeface="Trebuchet MS"/>
              </a:rPr>
              <a:t>  </a:t>
            </a:r>
            <a:r>
              <a:rPr sz="3600" spc="285" dirty="0">
                <a:solidFill>
                  <a:srgbClr val="1A1A1A"/>
                </a:solidFill>
                <a:latin typeface="Trebuchet MS"/>
                <a:cs typeface="Trebuchet MS"/>
              </a:rPr>
              <a:t>cabo</a:t>
            </a:r>
            <a:r>
              <a:rPr sz="3600" spc="-10" dirty="0">
                <a:solidFill>
                  <a:srgbClr val="1A1A1A"/>
                </a:solidFill>
                <a:latin typeface="Trebuchet MS"/>
                <a:cs typeface="Trebuchet MS"/>
              </a:rPr>
              <a:t>  </a:t>
            </a:r>
            <a:r>
              <a:rPr sz="3600" b="1" dirty="0">
                <a:solidFill>
                  <a:srgbClr val="1A1A1A"/>
                </a:solidFill>
                <a:latin typeface="Trebuchet MS"/>
                <a:cs typeface="Trebuchet MS"/>
              </a:rPr>
              <a:t>2</a:t>
            </a:r>
            <a:r>
              <a:rPr sz="3600" b="1" spc="-50" dirty="0">
                <a:solidFill>
                  <a:srgbClr val="1A1A1A"/>
                </a:solidFill>
                <a:latin typeface="Trebuchet MS"/>
                <a:cs typeface="Trebuchet MS"/>
              </a:rPr>
              <a:t>  </a:t>
            </a:r>
            <a:r>
              <a:rPr sz="3600" b="1" spc="310" dirty="0">
                <a:solidFill>
                  <a:srgbClr val="1A1A1A"/>
                </a:solidFill>
                <a:latin typeface="Trebuchet MS"/>
                <a:cs typeface="Trebuchet MS"/>
              </a:rPr>
              <a:t>sesiones</a:t>
            </a:r>
            <a:r>
              <a:rPr sz="3600" b="1" spc="-45" dirty="0">
                <a:solidFill>
                  <a:srgbClr val="1A1A1A"/>
                </a:solidFill>
                <a:latin typeface="Trebuchet MS"/>
                <a:cs typeface="Trebuchet MS"/>
              </a:rPr>
              <a:t>  </a:t>
            </a:r>
            <a:r>
              <a:rPr sz="3600" b="1" spc="180" dirty="0">
                <a:solidFill>
                  <a:srgbClr val="1A1A1A"/>
                </a:solidFill>
                <a:latin typeface="Trebuchet MS"/>
                <a:cs typeface="Trebuchet MS"/>
              </a:rPr>
              <a:t>anualmente</a:t>
            </a:r>
            <a:r>
              <a:rPr sz="3600" spc="180" dirty="0">
                <a:solidFill>
                  <a:srgbClr val="1A1A1A"/>
                </a:solidFill>
                <a:latin typeface="Trebuchet MS"/>
                <a:cs typeface="Trebuchet MS"/>
              </a:rPr>
              <a:t>, </a:t>
            </a:r>
            <a:r>
              <a:rPr sz="3600" spc="195" dirty="0">
                <a:solidFill>
                  <a:srgbClr val="1A1A1A"/>
                </a:solidFill>
                <a:latin typeface="Trebuchet MS"/>
                <a:cs typeface="Trebuchet MS"/>
              </a:rPr>
              <a:t>pudiendo</a:t>
            </a:r>
            <a:r>
              <a:rPr sz="3600" spc="305" dirty="0">
                <a:solidFill>
                  <a:srgbClr val="1A1A1A"/>
                </a:solidFill>
                <a:latin typeface="Trebuchet MS"/>
                <a:cs typeface="Trebuchet MS"/>
              </a:rPr>
              <a:t>  </a:t>
            </a:r>
            <a:r>
              <a:rPr sz="3600" spc="150" dirty="0">
                <a:solidFill>
                  <a:srgbClr val="1A1A1A"/>
                </a:solidFill>
                <a:latin typeface="Trebuchet MS"/>
                <a:cs typeface="Trebuchet MS"/>
              </a:rPr>
              <a:t>realizarse</a:t>
            </a:r>
            <a:r>
              <a:rPr sz="3600" spc="310" dirty="0">
                <a:solidFill>
                  <a:srgbClr val="1A1A1A"/>
                </a:solidFill>
                <a:latin typeface="Trebuchet MS"/>
                <a:cs typeface="Trebuchet MS"/>
              </a:rPr>
              <a:t>  </a:t>
            </a:r>
            <a:r>
              <a:rPr sz="3600" spc="185" dirty="0">
                <a:solidFill>
                  <a:srgbClr val="1A1A1A"/>
                </a:solidFill>
                <a:latin typeface="Trebuchet MS"/>
                <a:cs typeface="Trebuchet MS"/>
              </a:rPr>
              <a:t>sesiones</a:t>
            </a:r>
            <a:r>
              <a:rPr sz="3600" spc="305" dirty="0">
                <a:solidFill>
                  <a:srgbClr val="1A1A1A"/>
                </a:solidFill>
                <a:latin typeface="Trebuchet MS"/>
                <a:cs typeface="Trebuchet MS"/>
              </a:rPr>
              <a:t>  </a:t>
            </a:r>
            <a:r>
              <a:rPr sz="3600" spc="150" dirty="0">
                <a:solidFill>
                  <a:srgbClr val="1A1A1A"/>
                </a:solidFill>
                <a:latin typeface="Trebuchet MS"/>
                <a:cs typeface="Trebuchet MS"/>
              </a:rPr>
              <a:t>extraordinarias </a:t>
            </a:r>
            <a:r>
              <a:rPr sz="3600" spc="235" dirty="0" err="1">
                <a:solidFill>
                  <a:srgbClr val="1A1A1A"/>
                </a:solidFill>
                <a:latin typeface="Trebuchet MS"/>
                <a:cs typeface="Trebuchet MS"/>
              </a:rPr>
              <a:t>cuando</a:t>
            </a:r>
            <a:r>
              <a:rPr sz="3600" spc="415" dirty="0">
                <a:solidFill>
                  <a:srgbClr val="1A1A1A"/>
                </a:solidFill>
                <a:latin typeface="Trebuchet MS"/>
                <a:cs typeface="Trebuchet MS"/>
              </a:rPr>
              <a:t> </a:t>
            </a:r>
            <a:r>
              <a:rPr sz="3600" spc="220" dirty="0">
                <a:solidFill>
                  <a:srgbClr val="1A1A1A"/>
                </a:solidFill>
                <a:latin typeface="Trebuchet MS"/>
                <a:cs typeface="Trebuchet MS"/>
              </a:rPr>
              <a:t>s</a:t>
            </a:r>
            <a:r>
              <a:rPr lang="es-419" sz="3600" spc="220" dirty="0">
                <a:solidFill>
                  <a:srgbClr val="1A1A1A"/>
                </a:solidFill>
                <a:latin typeface="Trebuchet MS"/>
                <a:cs typeface="Trebuchet MS"/>
              </a:rPr>
              <a:t>e considere conveniente</a:t>
            </a:r>
            <a:r>
              <a:rPr sz="3600" spc="150" dirty="0">
                <a:solidFill>
                  <a:srgbClr val="1A1A1A"/>
                </a:solidFill>
                <a:latin typeface="Trebuchet MS"/>
                <a:cs typeface="Trebuchet MS"/>
              </a:rPr>
              <a:t>.</a:t>
            </a:r>
            <a:endParaRPr sz="3600" dirty="0">
              <a:latin typeface="Trebuchet MS"/>
              <a:cs typeface="Trebuchet MS"/>
            </a:endParaRPr>
          </a:p>
        </p:txBody>
      </p:sp>
      <p:grpSp>
        <p:nvGrpSpPr>
          <p:cNvPr id="3" name="object 3"/>
          <p:cNvGrpSpPr/>
          <p:nvPr/>
        </p:nvGrpSpPr>
        <p:grpSpPr>
          <a:xfrm>
            <a:off x="679704" y="1054607"/>
            <a:ext cx="11378565" cy="1716405"/>
            <a:chOff x="679704" y="1054607"/>
            <a:chExt cx="11378565" cy="1716405"/>
          </a:xfrm>
        </p:grpSpPr>
        <p:pic>
          <p:nvPicPr>
            <p:cNvPr id="4" name="object 4"/>
            <p:cNvPicPr/>
            <p:nvPr/>
          </p:nvPicPr>
          <p:blipFill>
            <a:blip r:embed="rId2" cstate="print"/>
            <a:stretch>
              <a:fillRect/>
            </a:stretch>
          </p:blipFill>
          <p:spPr>
            <a:xfrm>
              <a:off x="1792223" y="1054607"/>
              <a:ext cx="10265664" cy="1716024"/>
            </a:xfrm>
            <a:prstGeom prst="rect">
              <a:avLst/>
            </a:prstGeom>
          </p:spPr>
        </p:pic>
        <p:pic>
          <p:nvPicPr>
            <p:cNvPr id="5" name="object 5"/>
            <p:cNvPicPr/>
            <p:nvPr/>
          </p:nvPicPr>
          <p:blipFill>
            <a:blip r:embed="rId3" cstate="print"/>
            <a:stretch>
              <a:fillRect/>
            </a:stretch>
          </p:blipFill>
          <p:spPr>
            <a:xfrm>
              <a:off x="679704" y="1109471"/>
              <a:ext cx="1142999" cy="868679"/>
            </a:xfrm>
            <a:prstGeom prst="rect">
              <a:avLst/>
            </a:prstGeom>
          </p:spPr>
        </p:pic>
      </p:grpSp>
      <p:grpSp>
        <p:nvGrpSpPr>
          <p:cNvPr id="10" name="object 10"/>
          <p:cNvGrpSpPr/>
          <p:nvPr/>
        </p:nvGrpSpPr>
        <p:grpSpPr>
          <a:xfrm>
            <a:off x="499872" y="3361943"/>
            <a:ext cx="11558270" cy="1716405"/>
            <a:chOff x="499872" y="3361943"/>
            <a:chExt cx="11558270" cy="1716405"/>
          </a:xfrm>
        </p:grpSpPr>
        <p:pic>
          <p:nvPicPr>
            <p:cNvPr id="11" name="object 11"/>
            <p:cNvPicPr/>
            <p:nvPr/>
          </p:nvPicPr>
          <p:blipFill>
            <a:blip r:embed="rId4" cstate="print"/>
            <a:stretch>
              <a:fillRect/>
            </a:stretch>
          </p:blipFill>
          <p:spPr>
            <a:xfrm>
              <a:off x="1758696" y="3361943"/>
              <a:ext cx="10299191" cy="1716024"/>
            </a:xfrm>
            <a:prstGeom prst="rect">
              <a:avLst/>
            </a:prstGeom>
          </p:spPr>
        </p:pic>
        <p:pic>
          <p:nvPicPr>
            <p:cNvPr id="12" name="object 12"/>
            <p:cNvPicPr/>
            <p:nvPr/>
          </p:nvPicPr>
          <p:blipFill>
            <a:blip r:embed="rId5" cstate="print"/>
            <a:stretch>
              <a:fillRect/>
            </a:stretch>
          </p:blipFill>
          <p:spPr>
            <a:xfrm>
              <a:off x="499872" y="3361943"/>
              <a:ext cx="1365504" cy="868679"/>
            </a:xfrm>
            <a:prstGeom prst="rect">
              <a:avLst/>
            </a:prstGeom>
          </p:spPr>
        </p:pic>
      </p:grpSp>
      <p:pic>
        <p:nvPicPr>
          <p:cNvPr id="13" name="object 13"/>
          <p:cNvPicPr/>
          <p:nvPr/>
        </p:nvPicPr>
        <p:blipFill>
          <a:blip r:embed="rId6" cstate="print"/>
          <a:stretch>
            <a:fillRect/>
          </a:stretch>
        </p:blipFill>
        <p:spPr>
          <a:xfrm>
            <a:off x="13250174" y="485049"/>
            <a:ext cx="1059118" cy="1268845"/>
          </a:xfrm>
          <a:prstGeom prst="rect">
            <a:avLst/>
          </a:prstGeom>
        </p:spPr>
      </p:pic>
      <p:pic>
        <p:nvPicPr>
          <p:cNvPr id="14" name="object 14"/>
          <p:cNvPicPr/>
          <p:nvPr/>
        </p:nvPicPr>
        <p:blipFill>
          <a:blip r:embed="rId7" cstate="print"/>
          <a:stretch>
            <a:fillRect/>
          </a:stretch>
        </p:blipFill>
        <p:spPr>
          <a:xfrm>
            <a:off x="16197011" y="485049"/>
            <a:ext cx="1289818" cy="1268845"/>
          </a:xfrm>
          <a:prstGeom prst="rect">
            <a:avLst/>
          </a:prstGeom>
        </p:spPr>
      </p:pic>
      <p:pic>
        <p:nvPicPr>
          <p:cNvPr id="15" name="object 15"/>
          <p:cNvPicPr/>
          <p:nvPr/>
        </p:nvPicPr>
        <p:blipFill>
          <a:blip r:embed="rId8" cstate="print"/>
          <a:stretch>
            <a:fillRect/>
          </a:stretch>
        </p:blipFill>
        <p:spPr>
          <a:xfrm>
            <a:off x="14628510" y="485049"/>
            <a:ext cx="1247872" cy="1268845"/>
          </a:xfrm>
          <a:prstGeom prst="rect">
            <a:avLst/>
          </a:prstGeom>
        </p:spPr>
      </p:pic>
      <p:pic>
        <p:nvPicPr>
          <p:cNvPr id="16" name="Imagen 15">
            <a:extLst>
              <a:ext uri="{FF2B5EF4-FFF2-40B4-BE49-F238E27FC236}">
                <a16:creationId xmlns:a16="http://schemas.microsoft.com/office/drawing/2014/main" id="{359757E4-0F77-6218-8986-B04E4102C647}"/>
              </a:ext>
            </a:extLst>
          </p:cNvPr>
          <p:cNvPicPr>
            <a:picLocks noChangeAspect="1"/>
          </p:cNvPicPr>
          <p:nvPr/>
        </p:nvPicPr>
        <p:blipFill>
          <a:blip r:embed="rId9"/>
          <a:stretch>
            <a:fillRect/>
          </a:stretch>
        </p:blipFill>
        <p:spPr>
          <a:xfrm>
            <a:off x="12573000" y="7124701"/>
            <a:ext cx="4191000" cy="2677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16223" y="3538817"/>
            <a:ext cx="8505825" cy="1296670"/>
          </a:xfrm>
          <a:prstGeom prst="rect">
            <a:avLst/>
          </a:prstGeom>
        </p:spPr>
        <p:txBody>
          <a:bodyPr vert="horz" wrap="square" lIns="0" tIns="99060" rIns="0" bIns="0" rtlCol="0">
            <a:spAutoFit/>
          </a:bodyPr>
          <a:lstStyle/>
          <a:p>
            <a:pPr marL="12700">
              <a:lnSpc>
                <a:spcPct val="100000"/>
              </a:lnSpc>
              <a:spcBef>
                <a:spcPts val="780"/>
              </a:spcBef>
              <a:tabLst>
                <a:tab pos="1116330" algn="l"/>
                <a:tab pos="4075429" algn="l"/>
                <a:tab pos="5028565" algn="l"/>
              </a:tabLst>
            </a:pPr>
            <a:r>
              <a:rPr sz="3600" spc="265" dirty="0">
                <a:solidFill>
                  <a:srgbClr val="1A1A1A"/>
                </a:solidFill>
                <a:latin typeface="Trebuchet MS"/>
                <a:cs typeface="Trebuchet MS"/>
              </a:rPr>
              <a:t>Se</a:t>
            </a:r>
            <a:r>
              <a:rPr sz="3600" dirty="0">
                <a:solidFill>
                  <a:srgbClr val="1A1A1A"/>
                </a:solidFill>
                <a:latin typeface="Trebuchet MS"/>
                <a:cs typeface="Trebuchet MS"/>
              </a:rPr>
              <a:t>	</a:t>
            </a:r>
            <a:r>
              <a:rPr sz="3600" spc="135" dirty="0">
                <a:solidFill>
                  <a:srgbClr val="1A1A1A"/>
                </a:solidFill>
                <a:latin typeface="Trebuchet MS"/>
                <a:cs typeface="Trebuchet MS"/>
              </a:rPr>
              <a:t>mantendrá</a:t>
            </a:r>
            <a:r>
              <a:rPr sz="3600" dirty="0">
                <a:solidFill>
                  <a:srgbClr val="1A1A1A"/>
                </a:solidFill>
                <a:latin typeface="Trebuchet MS"/>
                <a:cs typeface="Trebuchet MS"/>
              </a:rPr>
              <a:t>	</a:t>
            </a:r>
            <a:r>
              <a:rPr sz="3600" spc="35" dirty="0">
                <a:solidFill>
                  <a:srgbClr val="1A1A1A"/>
                </a:solidFill>
                <a:latin typeface="Trebuchet MS"/>
                <a:cs typeface="Trebuchet MS"/>
              </a:rPr>
              <a:t>la</a:t>
            </a:r>
            <a:r>
              <a:rPr sz="3600" dirty="0">
                <a:solidFill>
                  <a:srgbClr val="1A1A1A"/>
                </a:solidFill>
                <a:latin typeface="Trebuchet MS"/>
                <a:cs typeface="Trebuchet MS"/>
              </a:rPr>
              <a:t>	</a:t>
            </a:r>
            <a:r>
              <a:rPr sz="3600" spc="175" dirty="0">
                <a:solidFill>
                  <a:srgbClr val="1A1A1A"/>
                </a:solidFill>
                <a:latin typeface="Trebuchet MS"/>
                <a:cs typeface="Trebuchet MS"/>
              </a:rPr>
              <a:t>actualización</a:t>
            </a:r>
            <a:endParaRPr sz="3600">
              <a:latin typeface="Trebuchet MS"/>
              <a:cs typeface="Trebuchet MS"/>
            </a:endParaRPr>
          </a:p>
          <a:p>
            <a:pPr marL="12700">
              <a:lnSpc>
                <a:spcPct val="100000"/>
              </a:lnSpc>
              <a:spcBef>
                <a:spcPts val="685"/>
              </a:spcBef>
              <a:tabLst>
                <a:tab pos="2540635" algn="l"/>
                <a:tab pos="3077210" algn="l"/>
                <a:tab pos="5499100" algn="l"/>
                <a:tab pos="6560820" algn="l"/>
                <a:tab pos="7285990" algn="l"/>
              </a:tabLst>
            </a:pPr>
            <a:r>
              <a:rPr sz="3600" spc="250" dirty="0">
                <a:solidFill>
                  <a:srgbClr val="1A1A1A"/>
                </a:solidFill>
                <a:latin typeface="Trebuchet MS"/>
                <a:cs typeface="Trebuchet MS"/>
              </a:rPr>
              <a:t>aprobada</a:t>
            </a:r>
            <a:r>
              <a:rPr sz="3600" dirty="0">
                <a:solidFill>
                  <a:srgbClr val="1A1A1A"/>
                </a:solidFill>
                <a:latin typeface="Trebuchet MS"/>
                <a:cs typeface="Trebuchet MS"/>
              </a:rPr>
              <a:t>	</a:t>
            </a:r>
            <a:r>
              <a:rPr sz="3600" spc="-50" dirty="0">
                <a:solidFill>
                  <a:srgbClr val="1A1A1A"/>
                </a:solidFill>
                <a:latin typeface="Trebuchet MS"/>
                <a:cs typeface="Trebuchet MS"/>
              </a:rPr>
              <a:t>y</a:t>
            </a:r>
            <a:r>
              <a:rPr sz="3600" dirty="0">
                <a:solidFill>
                  <a:srgbClr val="1A1A1A"/>
                </a:solidFill>
                <a:latin typeface="Trebuchet MS"/>
                <a:cs typeface="Trebuchet MS"/>
              </a:rPr>
              <a:t>	</a:t>
            </a:r>
            <a:r>
              <a:rPr sz="3600" spc="195" dirty="0">
                <a:solidFill>
                  <a:srgbClr val="1A1A1A"/>
                </a:solidFill>
                <a:latin typeface="Trebuchet MS"/>
                <a:cs typeface="Trebuchet MS"/>
              </a:rPr>
              <a:t>expedida</a:t>
            </a:r>
            <a:r>
              <a:rPr sz="3600" dirty="0">
                <a:solidFill>
                  <a:srgbClr val="1A1A1A"/>
                </a:solidFill>
                <a:latin typeface="Trebuchet MS"/>
                <a:cs typeface="Trebuchet MS"/>
              </a:rPr>
              <a:t>	</a:t>
            </a:r>
            <a:r>
              <a:rPr sz="3600" spc="75" dirty="0">
                <a:solidFill>
                  <a:srgbClr val="1A1A1A"/>
                </a:solidFill>
                <a:latin typeface="Trebuchet MS"/>
                <a:cs typeface="Trebuchet MS"/>
              </a:rPr>
              <a:t>por</a:t>
            </a:r>
            <a:r>
              <a:rPr sz="3600" dirty="0">
                <a:solidFill>
                  <a:srgbClr val="1A1A1A"/>
                </a:solidFill>
                <a:latin typeface="Trebuchet MS"/>
                <a:cs typeface="Trebuchet MS"/>
              </a:rPr>
              <a:t>	</a:t>
            </a:r>
            <a:r>
              <a:rPr sz="3600" spc="-25" dirty="0">
                <a:solidFill>
                  <a:srgbClr val="1A1A1A"/>
                </a:solidFill>
                <a:latin typeface="Trebuchet MS"/>
                <a:cs typeface="Trebuchet MS"/>
              </a:rPr>
              <a:t>el</a:t>
            </a:r>
            <a:r>
              <a:rPr sz="3600" dirty="0">
                <a:solidFill>
                  <a:srgbClr val="1A1A1A"/>
                </a:solidFill>
                <a:latin typeface="Trebuchet MS"/>
                <a:cs typeface="Trebuchet MS"/>
              </a:rPr>
              <a:t>	</a:t>
            </a:r>
            <a:r>
              <a:rPr sz="3600" spc="90" dirty="0">
                <a:solidFill>
                  <a:srgbClr val="1A1A1A"/>
                </a:solidFill>
                <a:latin typeface="Trebuchet MS"/>
                <a:cs typeface="Trebuchet MS"/>
              </a:rPr>
              <a:t>Pleno</a:t>
            </a:r>
            <a:endParaRPr sz="3600">
              <a:latin typeface="Trebuchet MS"/>
              <a:cs typeface="Trebuchet MS"/>
            </a:endParaRPr>
          </a:p>
        </p:txBody>
      </p:sp>
      <p:sp>
        <p:nvSpPr>
          <p:cNvPr id="3" name="object 3"/>
          <p:cNvSpPr txBox="1"/>
          <p:nvPr/>
        </p:nvSpPr>
        <p:spPr>
          <a:xfrm>
            <a:off x="10527353" y="3538817"/>
            <a:ext cx="5012690" cy="1296670"/>
          </a:xfrm>
          <a:prstGeom prst="rect">
            <a:avLst/>
          </a:prstGeom>
        </p:spPr>
        <p:txBody>
          <a:bodyPr vert="horz" wrap="square" lIns="0" tIns="12700" rIns="0" bIns="0" rtlCol="0">
            <a:spAutoFit/>
          </a:bodyPr>
          <a:lstStyle/>
          <a:p>
            <a:pPr marL="223520" marR="5080" indent="-211454">
              <a:lnSpc>
                <a:spcPct val="115799"/>
              </a:lnSpc>
              <a:spcBef>
                <a:spcPts val="100"/>
              </a:spcBef>
              <a:tabLst>
                <a:tab pos="1114425" algn="l"/>
                <a:tab pos="1241425" algn="l"/>
                <a:tab pos="2067560" algn="l"/>
                <a:tab pos="3719829" algn="l"/>
                <a:tab pos="4605020" algn="l"/>
              </a:tabLst>
            </a:pPr>
            <a:r>
              <a:rPr sz="3600" spc="120" dirty="0">
                <a:solidFill>
                  <a:srgbClr val="1A1A1A"/>
                </a:solidFill>
                <a:latin typeface="Trebuchet MS"/>
                <a:cs typeface="Trebuchet MS"/>
              </a:rPr>
              <a:t>de</a:t>
            </a:r>
            <a:r>
              <a:rPr sz="3600" dirty="0">
                <a:solidFill>
                  <a:srgbClr val="1A1A1A"/>
                </a:solidFill>
                <a:latin typeface="Trebuchet MS"/>
                <a:cs typeface="Trebuchet MS"/>
              </a:rPr>
              <a:t>	</a:t>
            </a:r>
            <a:r>
              <a:rPr sz="3600" spc="35" dirty="0">
                <a:solidFill>
                  <a:srgbClr val="1A1A1A"/>
                </a:solidFill>
                <a:latin typeface="Trebuchet MS"/>
                <a:cs typeface="Trebuchet MS"/>
              </a:rPr>
              <a:t>la</a:t>
            </a:r>
            <a:r>
              <a:rPr sz="3600" dirty="0">
                <a:solidFill>
                  <a:srgbClr val="1A1A1A"/>
                </a:solidFill>
                <a:latin typeface="Trebuchet MS"/>
                <a:cs typeface="Trebuchet MS"/>
              </a:rPr>
              <a:t>	</a:t>
            </a:r>
            <a:r>
              <a:rPr sz="3600" spc="125" dirty="0">
                <a:solidFill>
                  <a:srgbClr val="1A1A1A"/>
                </a:solidFill>
                <a:latin typeface="Trebuchet MS"/>
                <a:cs typeface="Trebuchet MS"/>
              </a:rPr>
              <a:t>normatividad </a:t>
            </a:r>
            <a:r>
              <a:rPr sz="3600" spc="65" dirty="0">
                <a:solidFill>
                  <a:srgbClr val="1A1A1A"/>
                </a:solidFill>
                <a:latin typeface="Trebuchet MS"/>
                <a:cs typeface="Trebuchet MS"/>
              </a:rPr>
              <a:t>del</a:t>
            </a:r>
            <a:r>
              <a:rPr sz="3600" dirty="0">
                <a:solidFill>
                  <a:srgbClr val="1A1A1A"/>
                </a:solidFill>
                <a:latin typeface="Trebuchet MS"/>
                <a:cs typeface="Trebuchet MS"/>
              </a:rPr>
              <a:t>		</a:t>
            </a:r>
            <a:r>
              <a:rPr sz="3600" spc="254" dirty="0">
                <a:solidFill>
                  <a:srgbClr val="1A1A1A"/>
                </a:solidFill>
                <a:latin typeface="Trebuchet MS"/>
                <a:cs typeface="Trebuchet MS"/>
              </a:rPr>
              <a:t>Congreso</a:t>
            </a:r>
            <a:r>
              <a:rPr sz="3600" dirty="0">
                <a:solidFill>
                  <a:srgbClr val="1A1A1A"/>
                </a:solidFill>
                <a:latin typeface="Trebuchet MS"/>
                <a:cs typeface="Trebuchet MS"/>
              </a:rPr>
              <a:t>	</a:t>
            </a:r>
            <a:r>
              <a:rPr sz="3600" spc="120" dirty="0">
                <a:solidFill>
                  <a:srgbClr val="1A1A1A"/>
                </a:solidFill>
                <a:latin typeface="Trebuchet MS"/>
                <a:cs typeface="Trebuchet MS"/>
              </a:rPr>
              <a:t>de</a:t>
            </a:r>
            <a:r>
              <a:rPr sz="3600" dirty="0">
                <a:solidFill>
                  <a:srgbClr val="1A1A1A"/>
                </a:solidFill>
                <a:latin typeface="Trebuchet MS"/>
                <a:cs typeface="Trebuchet MS"/>
              </a:rPr>
              <a:t>	</a:t>
            </a:r>
            <a:r>
              <a:rPr sz="3600" spc="35" dirty="0">
                <a:solidFill>
                  <a:srgbClr val="1A1A1A"/>
                </a:solidFill>
                <a:latin typeface="Trebuchet MS"/>
                <a:cs typeface="Trebuchet MS"/>
              </a:rPr>
              <a:t>la</a:t>
            </a:r>
            <a:endParaRPr sz="3600">
              <a:latin typeface="Trebuchet MS"/>
              <a:cs typeface="Trebuchet MS"/>
            </a:endParaRPr>
          </a:p>
        </p:txBody>
      </p:sp>
      <p:sp>
        <p:nvSpPr>
          <p:cNvPr id="4" name="object 4"/>
          <p:cNvSpPr txBox="1"/>
          <p:nvPr/>
        </p:nvSpPr>
        <p:spPr>
          <a:xfrm>
            <a:off x="1916223" y="4809543"/>
            <a:ext cx="13623290" cy="2567305"/>
          </a:xfrm>
          <a:prstGeom prst="rect">
            <a:avLst/>
          </a:prstGeom>
        </p:spPr>
        <p:txBody>
          <a:bodyPr vert="horz" wrap="square" lIns="0" tIns="12700" rIns="0" bIns="0" rtlCol="0">
            <a:spAutoFit/>
          </a:bodyPr>
          <a:lstStyle/>
          <a:p>
            <a:pPr marL="12700" marR="5080" algn="just">
              <a:lnSpc>
                <a:spcPct val="115799"/>
              </a:lnSpc>
              <a:spcBef>
                <a:spcPts val="100"/>
              </a:spcBef>
            </a:pPr>
            <a:r>
              <a:rPr sz="3600" spc="270" dirty="0">
                <a:solidFill>
                  <a:srgbClr val="1A1A1A"/>
                </a:solidFill>
                <a:latin typeface="Trebuchet MS"/>
                <a:cs typeface="Trebuchet MS"/>
              </a:rPr>
              <a:t>Ciudad</a:t>
            </a:r>
            <a:r>
              <a:rPr sz="3600" spc="730" dirty="0">
                <a:solidFill>
                  <a:srgbClr val="1A1A1A"/>
                </a:solidFill>
                <a:latin typeface="Trebuchet MS"/>
                <a:cs typeface="Trebuchet MS"/>
              </a:rPr>
              <a:t> </a:t>
            </a:r>
            <a:r>
              <a:rPr sz="3600" spc="145" dirty="0">
                <a:solidFill>
                  <a:srgbClr val="1A1A1A"/>
                </a:solidFill>
                <a:latin typeface="Trebuchet MS"/>
                <a:cs typeface="Trebuchet MS"/>
              </a:rPr>
              <a:t>de</a:t>
            </a:r>
            <a:r>
              <a:rPr sz="3600" spc="735" dirty="0">
                <a:solidFill>
                  <a:srgbClr val="1A1A1A"/>
                </a:solidFill>
                <a:latin typeface="Trebuchet MS"/>
                <a:cs typeface="Trebuchet MS"/>
              </a:rPr>
              <a:t> </a:t>
            </a:r>
            <a:r>
              <a:rPr sz="3600" spc="204" dirty="0">
                <a:solidFill>
                  <a:srgbClr val="1A1A1A"/>
                </a:solidFill>
                <a:latin typeface="Trebuchet MS"/>
                <a:cs typeface="Trebuchet MS"/>
              </a:rPr>
              <a:t>México</a:t>
            </a:r>
            <a:r>
              <a:rPr sz="3600" spc="735" dirty="0">
                <a:solidFill>
                  <a:srgbClr val="1A1A1A"/>
                </a:solidFill>
                <a:latin typeface="Trebuchet MS"/>
                <a:cs typeface="Trebuchet MS"/>
              </a:rPr>
              <a:t> </a:t>
            </a:r>
            <a:r>
              <a:rPr sz="3600" dirty="0">
                <a:solidFill>
                  <a:srgbClr val="1A1A1A"/>
                </a:solidFill>
                <a:latin typeface="Trebuchet MS"/>
                <a:cs typeface="Trebuchet MS"/>
              </a:rPr>
              <a:t>y</a:t>
            </a:r>
            <a:r>
              <a:rPr sz="3600" spc="735" dirty="0">
                <a:solidFill>
                  <a:srgbClr val="1A1A1A"/>
                </a:solidFill>
                <a:latin typeface="Trebuchet MS"/>
                <a:cs typeface="Trebuchet MS"/>
              </a:rPr>
              <a:t> </a:t>
            </a:r>
            <a:r>
              <a:rPr sz="3600" spc="120" dirty="0">
                <a:solidFill>
                  <a:srgbClr val="1A1A1A"/>
                </a:solidFill>
                <a:latin typeface="Trebuchet MS"/>
                <a:cs typeface="Trebuchet MS"/>
              </a:rPr>
              <a:t>se</a:t>
            </a:r>
            <a:r>
              <a:rPr sz="3600" spc="735" dirty="0">
                <a:solidFill>
                  <a:srgbClr val="1A1A1A"/>
                </a:solidFill>
                <a:latin typeface="Trebuchet MS"/>
                <a:cs typeface="Trebuchet MS"/>
              </a:rPr>
              <a:t> </a:t>
            </a:r>
            <a:r>
              <a:rPr sz="3600" spc="130" dirty="0">
                <a:solidFill>
                  <a:srgbClr val="1A1A1A"/>
                </a:solidFill>
                <a:latin typeface="Trebuchet MS"/>
                <a:cs typeface="Trebuchet MS"/>
              </a:rPr>
              <a:t>difundirá</a:t>
            </a:r>
            <a:r>
              <a:rPr sz="3600" spc="735" dirty="0">
                <a:solidFill>
                  <a:srgbClr val="1A1A1A"/>
                </a:solidFill>
                <a:latin typeface="Trebuchet MS"/>
                <a:cs typeface="Trebuchet MS"/>
              </a:rPr>
              <a:t> </a:t>
            </a:r>
            <a:r>
              <a:rPr sz="3600" spc="150" dirty="0">
                <a:solidFill>
                  <a:srgbClr val="1A1A1A"/>
                </a:solidFill>
                <a:latin typeface="Trebuchet MS"/>
                <a:cs typeface="Trebuchet MS"/>
              </a:rPr>
              <a:t>a</a:t>
            </a:r>
            <a:r>
              <a:rPr sz="3600" spc="735" dirty="0">
                <a:solidFill>
                  <a:srgbClr val="1A1A1A"/>
                </a:solidFill>
                <a:latin typeface="Trebuchet MS"/>
                <a:cs typeface="Trebuchet MS"/>
              </a:rPr>
              <a:t> </a:t>
            </a:r>
            <a:r>
              <a:rPr sz="3600" spc="105" dirty="0">
                <a:solidFill>
                  <a:srgbClr val="1A1A1A"/>
                </a:solidFill>
                <a:latin typeface="Trebuchet MS"/>
                <a:cs typeface="Trebuchet MS"/>
              </a:rPr>
              <a:t>través</a:t>
            </a:r>
            <a:r>
              <a:rPr sz="3600" spc="735" dirty="0">
                <a:solidFill>
                  <a:srgbClr val="1A1A1A"/>
                </a:solidFill>
                <a:latin typeface="Trebuchet MS"/>
                <a:cs typeface="Trebuchet MS"/>
              </a:rPr>
              <a:t> </a:t>
            </a:r>
            <a:r>
              <a:rPr sz="3600" spc="145" dirty="0">
                <a:solidFill>
                  <a:srgbClr val="1A1A1A"/>
                </a:solidFill>
                <a:latin typeface="Trebuchet MS"/>
                <a:cs typeface="Trebuchet MS"/>
              </a:rPr>
              <a:t>de</a:t>
            </a:r>
            <a:r>
              <a:rPr sz="3600" spc="735" dirty="0">
                <a:solidFill>
                  <a:srgbClr val="1A1A1A"/>
                </a:solidFill>
                <a:latin typeface="Trebuchet MS"/>
                <a:cs typeface="Trebuchet MS"/>
              </a:rPr>
              <a:t> </a:t>
            </a:r>
            <a:r>
              <a:rPr sz="3600" spc="60" dirty="0">
                <a:solidFill>
                  <a:srgbClr val="1A1A1A"/>
                </a:solidFill>
                <a:latin typeface="Trebuchet MS"/>
                <a:cs typeface="Trebuchet MS"/>
              </a:rPr>
              <a:t>la</a:t>
            </a:r>
            <a:r>
              <a:rPr sz="3600" spc="735" dirty="0">
                <a:solidFill>
                  <a:srgbClr val="1A1A1A"/>
                </a:solidFill>
                <a:latin typeface="Trebuchet MS"/>
                <a:cs typeface="Trebuchet MS"/>
              </a:rPr>
              <a:t> </a:t>
            </a:r>
            <a:r>
              <a:rPr sz="3600" spc="250" dirty="0">
                <a:solidFill>
                  <a:srgbClr val="1A1A1A"/>
                </a:solidFill>
                <a:latin typeface="Trebuchet MS"/>
                <a:cs typeface="Trebuchet MS"/>
              </a:rPr>
              <a:t>página</a:t>
            </a:r>
            <a:r>
              <a:rPr sz="3600" spc="735" dirty="0">
                <a:solidFill>
                  <a:srgbClr val="1A1A1A"/>
                </a:solidFill>
                <a:latin typeface="Trebuchet MS"/>
                <a:cs typeface="Trebuchet MS"/>
              </a:rPr>
              <a:t> </a:t>
            </a:r>
            <a:r>
              <a:rPr sz="3600" spc="70" dirty="0">
                <a:solidFill>
                  <a:srgbClr val="1A1A1A"/>
                </a:solidFill>
                <a:latin typeface="Trebuchet MS"/>
                <a:cs typeface="Trebuchet MS"/>
              </a:rPr>
              <a:t>de </a:t>
            </a:r>
            <a:r>
              <a:rPr sz="3600" spc="65" dirty="0">
                <a:solidFill>
                  <a:srgbClr val="1A1A1A"/>
                </a:solidFill>
                <a:latin typeface="Trebuchet MS"/>
                <a:cs typeface="Trebuchet MS"/>
              </a:rPr>
              <a:t>internet</a:t>
            </a:r>
            <a:r>
              <a:rPr sz="3600" spc="440" dirty="0">
                <a:solidFill>
                  <a:srgbClr val="1A1A1A"/>
                </a:solidFill>
                <a:latin typeface="Trebuchet MS"/>
                <a:cs typeface="Trebuchet MS"/>
              </a:rPr>
              <a:t> </a:t>
            </a:r>
            <a:r>
              <a:rPr sz="3600" spc="90" dirty="0">
                <a:solidFill>
                  <a:srgbClr val="1A1A1A"/>
                </a:solidFill>
                <a:latin typeface="Trebuchet MS"/>
                <a:cs typeface="Trebuchet MS"/>
              </a:rPr>
              <a:t>del</a:t>
            </a:r>
            <a:r>
              <a:rPr sz="3600" spc="445" dirty="0">
                <a:solidFill>
                  <a:srgbClr val="1A1A1A"/>
                </a:solidFill>
                <a:latin typeface="Trebuchet MS"/>
                <a:cs typeface="Trebuchet MS"/>
              </a:rPr>
              <a:t> </a:t>
            </a:r>
            <a:r>
              <a:rPr sz="3600" dirty="0">
                <a:solidFill>
                  <a:srgbClr val="1A1A1A"/>
                </a:solidFill>
                <a:latin typeface="Trebuchet MS"/>
                <a:cs typeface="Trebuchet MS"/>
              </a:rPr>
              <a:t>mismo.</a:t>
            </a:r>
            <a:r>
              <a:rPr sz="3600" spc="440" dirty="0">
                <a:solidFill>
                  <a:srgbClr val="1A1A1A"/>
                </a:solidFill>
                <a:latin typeface="Trebuchet MS"/>
                <a:cs typeface="Trebuchet MS"/>
              </a:rPr>
              <a:t> </a:t>
            </a:r>
            <a:r>
              <a:rPr sz="3600" spc="160" dirty="0">
                <a:solidFill>
                  <a:srgbClr val="1A1A1A"/>
                </a:solidFill>
                <a:latin typeface="Trebuchet MS"/>
                <a:cs typeface="Trebuchet MS"/>
              </a:rPr>
              <a:t>Aunque</a:t>
            </a:r>
            <a:r>
              <a:rPr sz="3600" spc="445" dirty="0">
                <a:solidFill>
                  <a:srgbClr val="1A1A1A"/>
                </a:solidFill>
                <a:latin typeface="Trebuchet MS"/>
                <a:cs typeface="Trebuchet MS"/>
              </a:rPr>
              <a:t> </a:t>
            </a:r>
            <a:r>
              <a:rPr sz="3600" spc="75" dirty="0">
                <a:solidFill>
                  <a:srgbClr val="1A1A1A"/>
                </a:solidFill>
                <a:latin typeface="Trebuchet MS"/>
                <a:cs typeface="Trebuchet MS"/>
              </a:rPr>
              <a:t>no</a:t>
            </a:r>
            <a:r>
              <a:rPr sz="3600" spc="440" dirty="0">
                <a:solidFill>
                  <a:srgbClr val="1A1A1A"/>
                </a:solidFill>
                <a:latin typeface="Trebuchet MS"/>
                <a:cs typeface="Trebuchet MS"/>
              </a:rPr>
              <a:t> </a:t>
            </a:r>
            <a:r>
              <a:rPr sz="3600" spc="100" dirty="0">
                <a:solidFill>
                  <a:srgbClr val="1A1A1A"/>
                </a:solidFill>
                <a:latin typeface="Trebuchet MS"/>
                <a:cs typeface="Trebuchet MS"/>
              </a:rPr>
              <a:t>existe</a:t>
            </a:r>
            <a:r>
              <a:rPr sz="3600" spc="445" dirty="0">
                <a:solidFill>
                  <a:srgbClr val="1A1A1A"/>
                </a:solidFill>
                <a:latin typeface="Trebuchet MS"/>
                <a:cs typeface="Trebuchet MS"/>
              </a:rPr>
              <a:t> </a:t>
            </a:r>
            <a:r>
              <a:rPr sz="3600" spc="60" dirty="0">
                <a:solidFill>
                  <a:srgbClr val="1A1A1A"/>
                </a:solidFill>
                <a:latin typeface="Trebuchet MS"/>
                <a:cs typeface="Trebuchet MS"/>
              </a:rPr>
              <a:t>la</a:t>
            </a:r>
            <a:r>
              <a:rPr sz="3600" spc="445" dirty="0">
                <a:solidFill>
                  <a:srgbClr val="1A1A1A"/>
                </a:solidFill>
                <a:latin typeface="Trebuchet MS"/>
                <a:cs typeface="Trebuchet MS"/>
              </a:rPr>
              <a:t> </a:t>
            </a:r>
            <a:r>
              <a:rPr sz="3600" spc="165" dirty="0">
                <a:solidFill>
                  <a:srgbClr val="1A1A1A"/>
                </a:solidFill>
                <a:latin typeface="Trebuchet MS"/>
                <a:cs typeface="Trebuchet MS"/>
              </a:rPr>
              <a:t>certeza</a:t>
            </a:r>
            <a:r>
              <a:rPr sz="3600" spc="440" dirty="0">
                <a:solidFill>
                  <a:srgbClr val="1A1A1A"/>
                </a:solidFill>
                <a:latin typeface="Trebuchet MS"/>
                <a:cs typeface="Trebuchet MS"/>
              </a:rPr>
              <a:t> </a:t>
            </a:r>
            <a:r>
              <a:rPr sz="3600" spc="145" dirty="0">
                <a:solidFill>
                  <a:srgbClr val="1A1A1A"/>
                </a:solidFill>
                <a:latin typeface="Trebuchet MS"/>
                <a:cs typeface="Trebuchet MS"/>
              </a:rPr>
              <a:t>de</a:t>
            </a:r>
            <a:r>
              <a:rPr sz="3600" spc="445" dirty="0">
                <a:solidFill>
                  <a:srgbClr val="1A1A1A"/>
                </a:solidFill>
                <a:latin typeface="Trebuchet MS"/>
                <a:cs typeface="Trebuchet MS"/>
              </a:rPr>
              <a:t> </a:t>
            </a:r>
            <a:r>
              <a:rPr sz="3600" spc="185" dirty="0">
                <a:solidFill>
                  <a:srgbClr val="1A1A1A"/>
                </a:solidFill>
                <a:latin typeface="Trebuchet MS"/>
                <a:cs typeface="Trebuchet MS"/>
              </a:rPr>
              <a:t>cambios </a:t>
            </a:r>
            <a:r>
              <a:rPr sz="3600" spc="135" dirty="0">
                <a:solidFill>
                  <a:srgbClr val="1A1A1A"/>
                </a:solidFill>
                <a:latin typeface="Trebuchet MS"/>
                <a:cs typeface="Trebuchet MS"/>
              </a:rPr>
              <a:t>que</a:t>
            </a:r>
            <a:r>
              <a:rPr sz="3600" spc="245" dirty="0">
                <a:solidFill>
                  <a:srgbClr val="1A1A1A"/>
                </a:solidFill>
                <a:latin typeface="Trebuchet MS"/>
                <a:cs typeface="Trebuchet MS"/>
              </a:rPr>
              <a:t>   </a:t>
            </a:r>
            <a:r>
              <a:rPr sz="3600" spc="120" dirty="0">
                <a:solidFill>
                  <a:srgbClr val="1A1A1A"/>
                </a:solidFill>
                <a:latin typeface="Trebuchet MS"/>
                <a:cs typeface="Trebuchet MS"/>
              </a:rPr>
              <a:t>se</a:t>
            </a:r>
            <a:r>
              <a:rPr sz="3600" spc="250" dirty="0">
                <a:solidFill>
                  <a:srgbClr val="1A1A1A"/>
                </a:solidFill>
                <a:latin typeface="Trebuchet MS"/>
                <a:cs typeface="Trebuchet MS"/>
              </a:rPr>
              <a:t>   </a:t>
            </a:r>
            <a:r>
              <a:rPr sz="3600" spc="110" dirty="0">
                <a:solidFill>
                  <a:srgbClr val="1A1A1A"/>
                </a:solidFill>
                <a:latin typeface="Trebuchet MS"/>
                <a:cs typeface="Trebuchet MS"/>
              </a:rPr>
              <a:t>realizarán,</a:t>
            </a:r>
            <a:r>
              <a:rPr sz="3600" spc="245" dirty="0">
                <a:solidFill>
                  <a:srgbClr val="1A1A1A"/>
                </a:solidFill>
                <a:latin typeface="Trebuchet MS"/>
                <a:cs typeface="Trebuchet MS"/>
              </a:rPr>
              <a:t>   </a:t>
            </a:r>
            <a:r>
              <a:rPr sz="3600" spc="120" dirty="0">
                <a:solidFill>
                  <a:srgbClr val="1A1A1A"/>
                </a:solidFill>
                <a:latin typeface="Trebuchet MS"/>
                <a:cs typeface="Trebuchet MS"/>
              </a:rPr>
              <a:t>se</a:t>
            </a:r>
            <a:r>
              <a:rPr sz="3600" spc="250" dirty="0">
                <a:solidFill>
                  <a:srgbClr val="1A1A1A"/>
                </a:solidFill>
                <a:latin typeface="Trebuchet MS"/>
                <a:cs typeface="Trebuchet MS"/>
              </a:rPr>
              <a:t>   </a:t>
            </a:r>
            <a:r>
              <a:rPr sz="3600" spc="90" dirty="0">
                <a:solidFill>
                  <a:srgbClr val="1A1A1A"/>
                </a:solidFill>
                <a:latin typeface="Trebuchet MS"/>
                <a:cs typeface="Trebuchet MS"/>
              </a:rPr>
              <a:t>tienen</a:t>
            </a:r>
            <a:r>
              <a:rPr sz="3600" spc="245" dirty="0">
                <a:solidFill>
                  <a:srgbClr val="1A1A1A"/>
                </a:solidFill>
                <a:latin typeface="Trebuchet MS"/>
                <a:cs typeface="Trebuchet MS"/>
              </a:rPr>
              <a:t>   </a:t>
            </a:r>
            <a:r>
              <a:rPr sz="3600" spc="135" dirty="0">
                <a:solidFill>
                  <a:srgbClr val="1A1A1A"/>
                </a:solidFill>
                <a:latin typeface="Trebuchet MS"/>
                <a:cs typeface="Trebuchet MS"/>
              </a:rPr>
              <a:t>previstas</a:t>
            </a:r>
            <a:r>
              <a:rPr sz="3600" spc="250" dirty="0">
                <a:solidFill>
                  <a:srgbClr val="1A1A1A"/>
                </a:solidFill>
                <a:latin typeface="Trebuchet MS"/>
                <a:cs typeface="Trebuchet MS"/>
              </a:rPr>
              <a:t>   </a:t>
            </a:r>
            <a:r>
              <a:rPr sz="3600" spc="60" dirty="0">
                <a:solidFill>
                  <a:srgbClr val="1A1A1A"/>
                </a:solidFill>
                <a:latin typeface="Trebuchet MS"/>
                <a:cs typeface="Trebuchet MS"/>
              </a:rPr>
              <a:t>al</a:t>
            </a:r>
            <a:r>
              <a:rPr sz="3600" spc="245" dirty="0">
                <a:solidFill>
                  <a:srgbClr val="1A1A1A"/>
                </a:solidFill>
                <a:latin typeface="Trebuchet MS"/>
                <a:cs typeface="Trebuchet MS"/>
              </a:rPr>
              <a:t>   </a:t>
            </a:r>
            <a:r>
              <a:rPr sz="3600" spc="130" dirty="0" err="1">
                <a:solidFill>
                  <a:srgbClr val="1A1A1A"/>
                </a:solidFill>
                <a:latin typeface="Trebuchet MS"/>
                <a:cs typeface="Trebuchet MS"/>
              </a:rPr>
              <a:t>menos</a:t>
            </a:r>
            <a:r>
              <a:rPr sz="3600" spc="880" dirty="0">
                <a:solidFill>
                  <a:srgbClr val="1A1A1A"/>
                </a:solidFill>
                <a:latin typeface="Trebuchet MS"/>
                <a:cs typeface="Trebuchet MS"/>
              </a:rPr>
              <a:t>  </a:t>
            </a:r>
            <a:r>
              <a:rPr lang="es-419" sz="3600" b="1" spc="-50" dirty="0">
                <a:solidFill>
                  <a:srgbClr val="1A1A1A"/>
                </a:solidFill>
                <a:latin typeface="Trebuchet MS"/>
                <a:cs typeface="Trebuchet MS"/>
              </a:rPr>
              <a:t>2</a:t>
            </a:r>
            <a:r>
              <a:rPr sz="3600" b="1" spc="-50" dirty="0">
                <a:solidFill>
                  <a:srgbClr val="1A1A1A"/>
                </a:solidFill>
                <a:latin typeface="Trebuchet MS"/>
                <a:cs typeface="Trebuchet MS"/>
              </a:rPr>
              <a:t> </a:t>
            </a:r>
            <a:r>
              <a:rPr sz="3600" b="1" spc="275" dirty="0">
                <a:solidFill>
                  <a:srgbClr val="1A1A1A"/>
                </a:solidFill>
                <a:latin typeface="Trebuchet MS"/>
                <a:cs typeface="Trebuchet MS"/>
              </a:rPr>
              <a:t>actualizaciones</a:t>
            </a:r>
            <a:r>
              <a:rPr sz="3600" b="1" spc="345" dirty="0">
                <a:solidFill>
                  <a:srgbClr val="1A1A1A"/>
                </a:solidFill>
                <a:latin typeface="Trebuchet MS"/>
                <a:cs typeface="Trebuchet MS"/>
              </a:rPr>
              <a:t> </a:t>
            </a:r>
            <a:r>
              <a:rPr sz="3600" b="1" spc="190" dirty="0">
                <a:solidFill>
                  <a:srgbClr val="1A1A1A"/>
                </a:solidFill>
                <a:latin typeface="Trebuchet MS"/>
                <a:cs typeface="Trebuchet MS"/>
              </a:rPr>
              <a:t>durante</a:t>
            </a:r>
            <a:r>
              <a:rPr sz="3600" b="1" spc="350" dirty="0">
                <a:solidFill>
                  <a:srgbClr val="1A1A1A"/>
                </a:solidFill>
                <a:latin typeface="Trebuchet MS"/>
                <a:cs typeface="Trebuchet MS"/>
              </a:rPr>
              <a:t> </a:t>
            </a:r>
            <a:r>
              <a:rPr sz="3600" b="1" spc="200" dirty="0" err="1">
                <a:solidFill>
                  <a:srgbClr val="1A1A1A"/>
                </a:solidFill>
                <a:latin typeface="Trebuchet MS"/>
                <a:cs typeface="Trebuchet MS"/>
              </a:rPr>
              <a:t>este</a:t>
            </a:r>
            <a:r>
              <a:rPr sz="3600" b="1" spc="350" dirty="0">
                <a:solidFill>
                  <a:srgbClr val="1A1A1A"/>
                </a:solidFill>
                <a:latin typeface="Trebuchet MS"/>
                <a:cs typeface="Trebuchet MS"/>
              </a:rPr>
              <a:t> </a:t>
            </a:r>
            <a:r>
              <a:rPr lang="es-419" sz="3600" b="1" spc="170" dirty="0">
                <a:solidFill>
                  <a:srgbClr val="1A1A1A"/>
                </a:solidFill>
                <a:latin typeface="Trebuchet MS"/>
                <a:cs typeface="Trebuchet MS"/>
              </a:rPr>
              <a:t>año.</a:t>
            </a:r>
            <a:endParaRPr sz="3600" dirty="0">
              <a:latin typeface="Trebuchet MS"/>
              <a:cs typeface="Trebuchet MS"/>
            </a:endParaRPr>
          </a:p>
        </p:txBody>
      </p:sp>
      <p:grpSp>
        <p:nvGrpSpPr>
          <p:cNvPr id="11" name="object 11"/>
          <p:cNvGrpSpPr/>
          <p:nvPr/>
        </p:nvGrpSpPr>
        <p:grpSpPr>
          <a:xfrm>
            <a:off x="371856" y="1082039"/>
            <a:ext cx="11265535" cy="2200910"/>
            <a:chOff x="371856" y="1082039"/>
            <a:chExt cx="11265535" cy="2200910"/>
          </a:xfrm>
        </p:grpSpPr>
        <p:pic>
          <p:nvPicPr>
            <p:cNvPr id="12" name="object 12"/>
            <p:cNvPicPr/>
            <p:nvPr/>
          </p:nvPicPr>
          <p:blipFill>
            <a:blip r:embed="rId2" cstate="print"/>
            <a:stretch>
              <a:fillRect/>
            </a:stretch>
          </p:blipFill>
          <p:spPr>
            <a:xfrm>
              <a:off x="1661159" y="1088135"/>
              <a:ext cx="9976104" cy="2194559"/>
            </a:xfrm>
            <a:prstGeom prst="rect">
              <a:avLst/>
            </a:prstGeom>
          </p:spPr>
        </p:pic>
        <p:pic>
          <p:nvPicPr>
            <p:cNvPr id="13" name="object 13"/>
            <p:cNvPicPr/>
            <p:nvPr/>
          </p:nvPicPr>
          <p:blipFill>
            <a:blip r:embed="rId3" cstate="print"/>
            <a:stretch>
              <a:fillRect/>
            </a:stretch>
          </p:blipFill>
          <p:spPr>
            <a:xfrm>
              <a:off x="371856" y="1082039"/>
              <a:ext cx="1399032" cy="768096"/>
            </a:xfrm>
            <a:prstGeom prst="rect">
              <a:avLst/>
            </a:prstGeom>
          </p:spPr>
        </p:pic>
      </p:grpSp>
      <p:pic>
        <p:nvPicPr>
          <p:cNvPr id="14" name="object 14"/>
          <p:cNvPicPr/>
          <p:nvPr/>
        </p:nvPicPr>
        <p:blipFill>
          <a:blip r:embed="rId4" cstate="print"/>
          <a:stretch>
            <a:fillRect/>
          </a:stretch>
        </p:blipFill>
        <p:spPr>
          <a:xfrm>
            <a:off x="13442777" y="392829"/>
            <a:ext cx="1059118" cy="1268845"/>
          </a:xfrm>
          <a:prstGeom prst="rect">
            <a:avLst/>
          </a:prstGeom>
        </p:spPr>
      </p:pic>
      <p:pic>
        <p:nvPicPr>
          <p:cNvPr id="15" name="object 15"/>
          <p:cNvPicPr/>
          <p:nvPr/>
        </p:nvPicPr>
        <p:blipFill>
          <a:blip r:embed="rId5" cstate="print"/>
          <a:stretch>
            <a:fillRect/>
          </a:stretch>
        </p:blipFill>
        <p:spPr>
          <a:xfrm>
            <a:off x="16389613" y="392829"/>
            <a:ext cx="1289818" cy="1268845"/>
          </a:xfrm>
          <a:prstGeom prst="rect">
            <a:avLst/>
          </a:prstGeom>
        </p:spPr>
      </p:pic>
      <p:pic>
        <p:nvPicPr>
          <p:cNvPr id="16" name="object 16"/>
          <p:cNvPicPr/>
          <p:nvPr/>
        </p:nvPicPr>
        <p:blipFill>
          <a:blip r:embed="rId6" cstate="print"/>
          <a:stretch>
            <a:fillRect/>
          </a:stretch>
        </p:blipFill>
        <p:spPr>
          <a:xfrm>
            <a:off x="14821112" y="392832"/>
            <a:ext cx="1247872" cy="1268842"/>
          </a:xfrm>
          <a:prstGeom prst="rect">
            <a:avLst/>
          </a:prstGeom>
        </p:spPr>
      </p:pic>
      <p:pic>
        <p:nvPicPr>
          <p:cNvPr id="17" name="Imagen 16">
            <a:extLst>
              <a:ext uri="{FF2B5EF4-FFF2-40B4-BE49-F238E27FC236}">
                <a16:creationId xmlns:a16="http://schemas.microsoft.com/office/drawing/2014/main" id="{C48F9D99-5A82-2E50-F211-CDC1E63958E1}"/>
              </a:ext>
            </a:extLst>
          </p:cNvPr>
          <p:cNvPicPr>
            <a:picLocks noChangeAspect="1"/>
          </p:cNvPicPr>
          <p:nvPr/>
        </p:nvPicPr>
        <p:blipFill>
          <a:blip r:embed="rId7"/>
          <a:stretch>
            <a:fillRect/>
          </a:stretch>
        </p:blipFill>
        <p:spPr>
          <a:xfrm>
            <a:off x="13258800" y="6972299"/>
            <a:ext cx="3898900" cy="319580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1910" y="3779549"/>
            <a:ext cx="11839575" cy="3216275"/>
          </a:xfrm>
          <a:prstGeom prst="rect">
            <a:avLst/>
          </a:prstGeom>
        </p:spPr>
        <p:txBody>
          <a:bodyPr vert="horz" wrap="square" lIns="0" tIns="12700" rIns="0" bIns="0" rtlCol="0">
            <a:spAutoFit/>
          </a:bodyPr>
          <a:lstStyle/>
          <a:p>
            <a:pPr marL="12700" marR="5080" algn="just">
              <a:lnSpc>
                <a:spcPct val="116300"/>
              </a:lnSpc>
              <a:spcBef>
                <a:spcPts val="100"/>
              </a:spcBef>
            </a:pPr>
            <a:r>
              <a:rPr sz="3600" b="1" spc="325" dirty="0">
                <a:latin typeface="Trebuchet MS"/>
                <a:cs typeface="Trebuchet MS"/>
              </a:rPr>
              <a:t>Se</a:t>
            </a:r>
            <a:r>
              <a:rPr sz="3600" b="1" spc="90" dirty="0">
                <a:latin typeface="Trebuchet MS"/>
                <a:cs typeface="Trebuchet MS"/>
              </a:rPr>
              <a:t>  </a:t>
            </a:r>
            <a:r>
              <a:rPr sz="3600" b="1" spc="320" dirty="0">
                <a:latin typeface="Trebuchet MS"/>
                <a:cs typeface="Trebuchet MS"/>
              </a:rPr>
              <a:t>dará</a:t>
            </a:r>
            <a:r>
              <a:rPr sz="3600" b="1" spc="95" dirty="0">
                <a:latin typeface="Trebuchet MS"/>
                <a:cs typeface="Trebuchet MS"/>
              </a:rPr>
              <a:t>  </a:t>
            </a:r>
            <a:r>
              <a:rPr sz="3600" b="1" spc="229" dirty="0">
                <a:latin typeface="Trebuchet MS"/>
                <a:cs typeface="Trebuchet MS"/>
              </a:rPr>
              <a:t>seguimiento</a:t>
            </a:r>
            <a:r>
              <a:rPr sz="3600" b="1" spc="90" dirty="0">
                <a:latin typeface="Trebuchet MS"/>
                <a:cs typeface="Trebuchet MS"/>
              </a:rPr>
              <a:t>  </a:t>
            </a:r>
            <a:r>
              <a:rPr sz="3600" b="1" spc="285" dirty="0">
                <a:latin typeface="Trebuchet MS"/>
                <a:cs typeface="Trebuchet MS"/>
              </a:rPr>
              <a:t>a</a:t>
            </a:r>
            <a:r>
              <a:rPr sz="3600" b="1" spc="95" dirty="0">
                <a:latin typeface="Trebuchet MS"/>
                <a:cs typeface="Trebuchet MS"/>
              </a:rPr>
              <a:t>  </a:t>
            </a:r>
            <a:r>
              <a:rPr sz="3600" b="1" spc="305" dirty="0">
                <a:latin typeface="Trebuchet MS"/>
                <a:cs typeface="Trebuchet MS"/>
              </a:rPr>
              <a:t>todas</a:t>
            </a:r>
            <a:r>
              <a:rPr sz="3600" b="1" spc="90" dirty="0">
                <a:latin typeface="Trebuchet MS"/>
                <a:cs typeface="Trebuchet MS"/>
              </a:rPr>
              <a:t>  </a:t>
            </a:r>
            <a:r>
              <a:rPr sz="3600" b="1" spc="320" dirty="0">
                <a:latin typeface="Trebuchet MS"/>
                <a:cs typeface="Trebuchet MS"/>
              </a:rPr>
              <a:t>las</a:t>
            </a:r>
            <a:r>
              <a:rPr sz="3600" b="1" spc="95" dirty="0">
                <a:latin typeface="Trebuchet MS"/>
                <a:cs typeface="Trebuchet MS"/>
              </a:rPr>
              <a:t>  </a:t>
            </a:r>
            <a:r>
              <a:rPr sz="3600" b="1" spc="290" dirty="0">
                <a:latin typeface="Trebuchet MS"/>
                <a:cs typeface="Trebuchet MS"/>
              </a:rPr>
              <a:t>sesiones</a:t>
            </a:r>
            <a:r>
              <a:rPr sz="3600" b="1" spc="130" dirty="0">
                <a:latin typeface="Trebuchet MS"/>
                <a:cs typeface="Trebuchet MS"/>
              </a:rPr>
              <a:t>  </a:t>
            </a:r>
            <a:r>
              <a:rPr sz="3600" spc="55" dirty="0"/>
              <a:t>del </a:t>
            </a:r>
            <a:r>
              <a:rPr sz="3600" spc="100" dirty="0"/>
              <a:t>Pleno</a:t>
            </a:r>
            <a:r>
              <a:rPr sz="3600" spc="120" dirty="0"/>
              <a:t>  </a:t>
            </a:r>
            <a:r>
              <a:rPr sz="3600" spc="80" dirty="0"/>
              <a:t>del</a:t>
            </a:r>
            <a:r>
              <a:rPr sz="3600" spc="125" dirty="0"/>
              <a:t>  </a:t>
            </a:r>
            <a:r>
              <a:rPr sz="3600" spc="260" dirty="0"/>
              <a:t>Congreso</a:t>
            </a:r>
            <a:r>
              <a:rPr sz="3600" spc="125" dirty="0"/>
              <a:t>  </a:t>
            </a:r>
            <a:r>
              <a:rPr sz="3600" spc="200" dirty="0"/>
              <a:t>para</a:t>
            </a:r>
            <a:r>
              <a:rPr sz="3600" spc="125" dirty="0"/>
              <a:t>  </a:t>
            </a:r>
            <a:r>
              <a:rPr sz="3600" spc="114" dirty="0"/>
              <a:t>estar</a:t>
            </a:r>
            <a:r>
              <a:rPr sz="3600" spc="125" dirty="0"/>
              <a:t>  </a:t>
            </a:r>
            <a:r>
              <a:rPr sz="3600" dirty="0"/>
              <a:t>en</a:t>
            </a:r>
            <a:r>
              <a:rPr sz="3600" spc="125" dirty="0"/>
              <a:t>  </a:t>
            </a:r>
            <a:r>
              <a:rPr sz="3600" spc="175" dirty="0"/>
              <a:t>posibilidad</a:t>
            </a:r>
            <a:r>
              <a:rPr sz="3600" spc="125" dirty="0"/>
              <a:t>  </a:t>
            </a:r>
            <a:r>
              <a:rPr sz="3600" spc="110" dirty="0"/>
              <a:t>de </a:t>
            </a:r>
            <a:r>
              <a:rPr sz="3600" spc="114" dirty="0"/>
              <a:t>estar</a:t>
            </a:r>
            <a:r>
              <a:rPr sz="3600" spc="210" dirty="0"/>
              <a:t>  </a:t>
            </a:r>
            <a:r>
              <a:rPr sz="3600" spc="200" dirty="0"/>
              <a:t>actualizados</a:t>
            </a:r>
            <a:r>
              <a:rPr sz="3600" spc="215" dirty="0"/>
              <a:t>  </a:t>
            </a:r>
            <a:r>
              <a:rPr sz="3600" spc="135" dirty="0"/>
              <a:t>de</a:t>
            </a:r>
            <a:r>
              <a:rPr sz="3600" spc="215" dirty="0"/>
              <a:t>  </a:t>
            </a:r>
            <a:r>
              <a:rPr sz="3600" spc="195" dirty="0"/>
              <a:t>acuerdo</a:t>
            </a:r>
            <a:r>
              <a:rPr sz="3600" spc="215" dirty="0"/>
              <a:t>  </a:t>
            </a:r>
            <a:r>
              <a:rPr sz="3600" spc="150" dirty="0"/>
              <a:t>a</a:t>
            </a:r>
            <a:r>
              <a:rPr sz="3600" spc="215" dirty="0"/>
              <a:t>  </a:t>
            </a:r>
            <a:r>
              <a:rPr sz="3600" spc="60" dirty="0"/>
              <a:t>la</a:t>
            </a:r>
            <a:r>
              <a:rPr sz="3600" spc="215" dirty="0"/>
              <a:t>  </a:t>
            </a:r>
            <a:r>
              <a:rPr sz="3600" spc="285" dirty="0"/>
              <a:t>agenda</a:t>
            </a:r>
            <a:r>
              <a:rPr sz="3600" spc="215" dirty="0"/>
              <a:t>  </a:t>
            </a:r>
            <a:r>
              <a:rPr sz="3600" spc="105" dirty="0"/>
              <a:t>que </a:t>
            </a:r>
            <a:r>
              <a:rPr sz="3600" spc="120" dirty="0"/>
              <a:t>marque</a:t>
            </a:r>
            <a:r>
              <a:rPr sz="3600" dirty="0"/>
              <a:t>  el</a:t>
            </a:r>
            <a:r>
              <a:rPr sz="3600" spc="10" dirty="0"/>
              <a:t>  </a:t>
            </a:r>
            <a:r>
              <a:rPr sz="3600" spc="220" dirty="0"/>
              <a:t>Congreso.</a:t>
            </a:r>
            <a:r>
              <a:rPr sz="3600" spc="5" dirty="0"/>
              <a:t>  </a:t>
            </a:r>
            <a:r>
              <a:rPr sz="3600" spc="215" dirty="0"/>
              <a:t>Siendo</a:t>
            </a:r>
            <a:r>
              <a:rPr sz="3600" spc="5" dirty="0"/>
              <a:t>  </a:t>
            </a:r>
            <a:r>
              <a:rPr sz="3600" spc="165" dirty="0" err="1"/>
              <a:t>aproximadamente</a:t>
            </a:r>
            <a:r>
              <a:rPr sz="3600" spc="5" dirty="0"/>
              <a:t>  </a:t>
            </a:r>
            <a:r>
              <a:rPr sz="3600" b="1" spc="-25" dirty="0">
                <a:latin typeface="Trebuchet MS"/>
                <a:cs typeface="Trebuchet MS"/>
              </a:rPr>
              <a:t>6</a:t>
            </a:r>
            <a:r>
              <a:rPr lang="es-419" sz="3600" b="1" spc="-25" dirty="0">
                <a:latin typeface="Trebuchet MS"/>
                <a:cs typeface="Trebuchet MS"/>
              </a:rPr>
              <a:t>5</a:t>
            </a:r>
            <a:r>
              <a:rPr sz="3600" b="1" spc="-25" dirty="0">
                <a:latin typeface="Trebuchet MS"/>
                <a:cs typeface="Trebuchet MS"/>
              </a:rPr>
              <a:t> </a:t>
            </a:r>
            <a:r>
              <a:rPr sz="3600" b="1" spc="240" dirty="0">
                <a:latin typeface="Trebuchet MS"/>
                <a:cs typeface="Trebuchet MS"/>
              </a:rPr>
              <a:t>sesiones.</a:t>
            </a:r>
            <a:endParaRPr sz="3600" dirty="0">
              <a:latin typeface="Trebuchet MS"/>
              <a:cs typeface="Trebuchet MS"/>
            </a:endParaRPr>
          </a:p>
        </p:txBody>
      </p:sp>
      <p:pic>
        <p:nvPicPr>
          <p:cNvPr id="3" name="object 3"/>
          <p:cNvPicPr/>
          <p:nvPr/>
        </p:nvPicPr>
        <p:blipFill>
          <a:blip r:embed="rId2" cstate="print"/>
          <a:stretch>
            <a:fillRect/>
          </a:stretch>
        </p:blipFill>
        <p:spPr>
          <a:xfrm>
            <a:off x="13921282" y="6988636"/>
            <a:ext cx="2800351" cy="2527299"/>
          </a:xfrm>
          <a:prstGeom prst="rect">
            <a:avLst/>
          </a:prstGeom>
        </p:spPr>
      </p:pic>
      <p:grpSp>
        <p:nvGrpSpPr>
          <p:cNvPr id="4" name="object 4"/>
          <p:cNvGrpSpPr/>
          <p:nvPr/>
        </p:nvGrpSpPr>
        <p:grpSpPr>
          <a:xfrm>
            <a:off x="762000" y="1082039"/>
            <a:ext cx="11052175" cy="1576070"/>
            <a:chOff x="762000" y="1082039"/>
            <a:chExt cx="11052175" cy="1576070"/>
          </a:xfrm>
        </p:grpSpPr>
        <p:pic>
          <p:nvPicPr>
            <p:cNvPr id="5" name="object 5"/>
            <p:cNvPicPr/>
            <p:nvPr/>
          </p:nvPicPr>
          <p:blipFill>
            <a:blip r:embed="rId3" cstate="print"/>
            <a:stretch>
              <a:fillRect/>
            </a:stretch>
          </p:blipFill>
          <p:spPr>
            <a:xfrm>
              <a:off x="1685544" y="1085087"/>
              <a:ext cx="10128504" cy="1572768"/>
            </a:xfrm>
            <a:prstGeom prst="rect">
              <a:avLst/>
            </a:prstGeom>
          </p:spPr>
        </p:pic>
        <p:pic>
          <p:nvPicPr>
            <p:cNvPr id="6" name="object 6"/>
            <p:cNvPicPr/>
            <p:nvPr/>
          </p:nvPicPr>
          <p:blipFill>
            <a:blip r:embed="rId4" cstate="print"/>
            <a:stretch>
              <a:fillRect/>
            </a:stretch>
          </p:blipFill>
          <p:spPr>
            <a:xfrm>
              <a:off x="762000" y="1082039"/>
              <a:ext cx="914400" cy="768096"/>
            </a:xfrm>
            <a:prstGeom prst="rect">
              <a:avLst/>
            </a:prstGeom>
          </p:spPr>
        </p:pic>
      </p:grpSp>
      <p:pic>
        <p:nvPicPr>
          <p:cNvPr id="7" name="object 7"/>
          <p:cNvPicPr/>
          <p:nvPr/>
        </p:nvPicPr>
        <p:blipFill>
          <a:blip r:embed="rId5" cstate="print"/>
          <a:stretch>
            <a:fillRect/>
          </a:stretch>
        </p:blipFill>
        <p:spPr>
          <a:xfrm>
            <a:off x="13417264" y="519129"/>
            <a:ext cx="1059118" cy="1268845"/>
          </a:xfrm>
          <a:prstGeom prst="rect">
            <a:avLst/>
          </a:prstGeom>
        </p:spPr>
      </p:pic>
      <p:pic>
        <p:nvPicPr>
          <p:cNvPr id="8" name="object 8"/>
          <p:cNvPicPr/>
          <p:nvPr/>
        </p:nvPicPr>
        <p:blipFill>
          <a:blip r:embed="rId6" cstate="print"/>
          <a:stretch>
            <a:fillRect/>
          </a:stretch>
        </p:blipFill>
        <p:spPr>
          <a:xfrm>
            <a:off x="16364101" y="519129"/>
            <a:ext cx="1289818" cy="1268845"/>
          </a:xfrm>
          <a:prstGeom prst="rect">
            <a:avLst/>
          </a:prstGeom>
        </p:spPr>
      </p:pic>
      <p:pic>
        <p:nvPicPr>
          <p:cNvPr id="9" name="object 9"/>
          <p:cNvPicPr/>
          <p:nvPr/>
        </p:nvPicPr>
        <p:blipFill>
          <a:blip r:embed="rId7" cstate="print"/>
          <a:stretch>
            <a:fillRect/>
          </a:stretch>
        </p:blipFill>
        <p:spPr>
          <a:xfrm>
            <a:off x="14795600" y="519129"/>
            <a:ext cx="1247872" cy="1268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47344" y="2700527"/>
            <a:ext cx="4611624" cy="1155192"/>
          </a:xfrm>
          <a:prstGeom prst="rect">
            <a:avLst/>
          </a:prstGeom>
        </p:spPr>
      </p:pic>
      <p:pic>
        <p:nvPicPr>
          <p:cNvPr id="3" name="object 3"/>
          <p:cNvPicPr/>
          <p:nvPr/>
        </p:nvPicPr>
        <p:blipFill>
          <a:blip r:embed="rId3" cstate="print"/>
          <a:stretch>
            <a:fillRect/>
          </a:stretch>
        </p:blipFill>
        <p:spPr>
          <a:xfrm>
            <a:off x="7907018" y="450678"/>
            <a:ext cx="7547458" cy="4800599"/>
          </a:xfrm>
          <a:prstGeom prst="rect">
            <a:avLst/>
          </a:prstGeom>
        </p:spPr>
      </p:pic>
      <p:pic>
        <p:nvPicPr>
          <p:cNvPr id="4" name="object 4"/>
          <p:cNvPicPr/>
          <p:nvPr/>
        </p:nvPicPr>
        <p:blipFill>
          <a:blip r:embed="rId4" cstate="print"/>
          <a:stretch>
            <a:fillRect/>
          </a:stretch>
        </p:blipFill>
        <p:spPr>
          <a:xfrm>
            <a:off x="0" y="6458553"/>
            <a:ext cx="4419765" cy="3822699"/>
          </a:xfrm>
          <a:prstGeom prst="rect">
            <a:avLst/>
          </a:prstGeom>
        </p:spPr>
      </p:pic>
      <p:pic>
        <p:nvPicPr>
          <p:cNvPr id="5" name="object 5"/>
          <p:cNvPicPr/>
          <p:nvPr/>
        </p:nvPicPr>
        <p:blipFill>
          <a:blip r:embed="rId5" cstate="print"/>
          <a:stretch>
            <a:fillRect/>
          </a:stretch>
        </p:blipFill>
        <p:spPr>
          <a:xfrm>
            <a:off x="9603777" y="-34844"/>
            <a:ext cx="8603558" cy="10286491"/>
          </a:xfrm>
          <a:prstGeom prst="rect">
            <a:avLst/>
          </a:prstGeom>
        </p:spPr>
      </p:pic>
      <p:pic>
        <p:nvPicPr>
          <p:cNvPr id="6" name="object 6"/>
          <p:cNvPicPr/>
          <p:nvPr/>
        </p:nvPicPr>
        <p:blipFill>
          <a:blip r:embed="rId6" cstate="print"/>
          <a:stretch>
            <a:fillRect/>
          </a:stretch>
        </p:blipFill>
        <p:spPr>
          <a:xfrm>
            <a:off x="2490240" y="4460702"/>
            <a:ext cx="142875" cy="142875"/>
          </a:xfrm>
          <a:prstGeom prst="rect">
            <a:avLst/>
          </a:prstGeom>
        </p:spPr>
      </p:pic>
      <p:pic>
        <p:nvPicPr>
          <p:cNvPr id="7" name="object 7"/>
          <p:cNvPicPr/>
          <p:nvPr/>
        </p:nvPicPr>
        <p:blipFill>
          <a:blip r:embed="rId7" cstate="print"/>
          <a:stretch>
            <a:fillRect/>
          </a:stretch>
        </p:blipFill>
        <p:spPr>
          <a:xfrm>
            <a:off x="2490240" y="5108402"/>
            <a:ext cx="142875" cy="142875"/>
          </a:xfrm>
          <a:prstGeom prst="rect">
            <a:avLst/>
          </a:prstGeom>
        </p:spPr>
      </p:pic>
      <p:pic>
        <p:nvPicPr>
          <p:cNvPr id="8" name="object 8"/>
          <p:cNvPicPr/>
          <p:nvPr/>
        </p:nvPicPr>
        <p:blipFill>
          <a:blip r:embed="rId8" cstate="print"/>
          <a:stretch>
            <a:fillRect/>
          </a:stretch>
        </p:blipFill>
        <p:spPr>
          <a:xfrm>
            <a:off x="2490240" y="5756102"/>
            <a:ext cx="142875" cy="142875"/>
          </a:xfrm>
          <a:prstGeom prst="rect">
            <a:avLst/>
          </a:prstGeom>
        </p:spPr>
      </p:pic>
      <p:pic>
        <p:nvPicPr>
          <p:cNvPr id="9" name="object 9"/>
          <p:cNvPicPr/>
          <p:nvPr/>
        </p:nvPicPr>
        <p:blipFill>
          <a:blip r:embed="rId8" cstate="print"/>
          <a:stretch>
            <a:fillRect/>
          </a:stretch>
        </p:blipFill>
        <p:spPr>
          <a:xfrm>
            <a:off x="2490240" y="6403802"/>
            <a:ext cx="142875" cy="142875"/>
          </a:xfrm>
          <a:prstGeom prst="rect">
            <a:avLst/>
          </a:prstGeom>
        </p:spPr>
      </p:pic>
      <p:pic>
        <p:nvPicPr>
          <p:cNvPr id="10" name="object 10"/>
          <p:cNvPicPr/>
          <p:nvPr/>
        </p:nvPicPr>
        <p:blipFill>
          <a:blip r:embed="rId8" cstate="print"/>
          <a:stretch>
            <a:fillRect/>
          </a:stretch>
        </p:blipFill>
        <p:spPr>
          <a:xfrm>
            <a:off x="2490240" y="7699202"/>
            <a:ext cx="142875" cy="142875"/>
          </a:xfrm>
          <a:prstGeom prst="rect">
            <a:avLst/>
          </a:prstGeom>
        </p:spPr>
      </p:pic>
      <p:sp>
        <p:nvSpPr>
          <p:cNvPr id="11" name="object 11"/>
          <p:cNvSpPr txBox="1"/>
          <p:nvPr/>
        </p:nvSpPr>
        <p:spPr>
          <a:xfrm>
            <a:off x="2788186" y="3713392"/>
            <a:ext cx="4611624" cy="4894417"/>
          </a:xfrm>
          <a:prstGeom prst="rect">
            <a:avLst/>
          </a:prstGeom>
        </p:spPr>
        <p:txBody>
          <a:bodyPr vert="horz" wrap="square" lIns="0" tIns="104140" rIns="0" bIns="0" rtlCol="0">
            <a:spAutoFit/>
          </a:bodyPr>
          <a:lstStyle/>
          <a:p>
            <a:pPr marL="12700">
              <a:lnSpc>
                <a:spcPct val="100000"/>
              </a:lnSpc>
              <a:spcBef>
                <a:spcPts val="820"/>
              </a:spcBef>
            </a:pPr>
            <a:r>
              <a:rPr lang="es-419" sz="2400" spc="170" dirty="0">
                <a:latin typeface="Trebuchet MS"/>
                <a:cs typeface="Trebuchet MS"/>
              </a:rPr>
              <a:t>- </a:t>
            </a:r>
            <a:r>
              <a:rPr sz="2400" spc="170" dirty="0" err="1">
                <a:latin typeface="Trebuchet MS"/>
                <a:cs typeface="Trebuchet MS"/>
              </a:rPr>
              <a:t>Descripción</a:t>
            </a:r>
            <a:endParaRPr lang="es-419" sz="2400" spc="170" dirty="0">
              <a:latin typeface="Trebuchet MS"/>
              <a:cs typeface="Trebuchet MS"/>
            </a:endParaRPr>
          </a:p>
          <a:p>
            <a:pPr marL="12700">
              <a:lnSpc>
                <a:spcPct val="100000"/>
              </a:lnSpc>
              <a:spcBef>
                <a:spcPts val="820"/>
              </a:spcBef>
            </a:pPr>
            <a:r>
              <a:rPr lang="es-ES" sz="2400" spc="170" dirty="0">
                <a:latin typeface="Trebuchet MS"/>
                <a:cs typeface="Trebuchet MS"/>
              </a:rPr>
              <a:t>Historia </a:t>
            </a:r>
            <a:endParaRPr sz="2400" dirty="0">
              <a:latin typeface="Trebuchet MS"/>
              <a:cs typeface="Trebuchet MS"/>
            </a:endParaRPr>
          </a:p>
          <a:p>
            <a:pPr marL="12700" marR="1200785">
              <a:lnSpc>
                <a:spcPct val="116399"/>
              </a:lnSpc>
            </a:pPr>
            <a:r>
              <a:rPr sz="2400" spc="160" dirty="0">
                <a:latin typeface="Trebuchet MS"/>
                <a:cs typeface="Trebuchet MS"/>
              </a:rPr>
              <a:t>Misión</a:t>
            </a:r>
            <a:r>
              <a:rPr sz="2400" spc="415" dirty="0">
                <a:latin typeface="Trebuchet MS"/>
                <a:cs typeface="Trebuchet MS"/>
              </a:rPr>
              <a:t> </a:t>
            </a:r>
            <a:r>
              <a:rPr sz="2400" spc="-254" dirty="0">
                <a:latin typeface="Trebuchet MS"/>
                <a:cs typeface="Trebuchet MS"/>
              </a:rPr>
              <a:t>y</a:t>
            </a:r>
            <a:r>
              <a:rPr sz="2400" spc="409" dirty="0">
                <a:latin typeface="Trebuchet MS"/>
                <a:cs typeface="Trebuchet MS"/>
              </a:rPr>
              <a:t> </a:t>
            </a:r>
            <a:r>
              <a:rPr sz="2400" spc="135" dirty="0">
                <a:latin typeface="Trebuchet MS"/>
                <a:cs typeface="Trebuchet MS"/>
              </a:rPr>
              <a:t>Visión</a:t>
            </a:r>
            <a:endParaRPr lang="es-419" sz="2400" spc="135" dirty="0">
              <a:latin typeface="Trebuchet MS"/>
              <a:cs typeface="Trebuchet MS"/>
            </a:endParaRPr>
          </a:p>
          <a:p>
            <a:pPr marL="12700" marR="1200785">
              <a:lnSpc>
                <a:spcPct val="116399"/>
              </a:lnSpc>
            </a:pPr>
            <a:r>
              <a:rPr lang="es-ES" sz="2400" spc="135" dirty="0">
                <a:latin typeface="Trebuchet MS"/>
                <a:cs typeface="Trebuchet MS"/>
              </a:rPr>
              <a:t>Fundamento Jurídico </a:t>
            </a:r>
            <a:r>
              <a:rPr sz="2400" spc="135" dirty="0">
                <a:latin typeface="Trebuchet MS"/>
                <a:cs typeface="Trebuchet MS"/>
              </a:rPr>
              <a:t> </a:t>
            </a:r>
            <a:r>
              <a:rPr sz="2400" spc="235" dirty="0" err="1">
                <a:latin typeface="Trebuchet MS"/>
                <a:cs typeface="Trebuchet MS"/>
              </a:rPr>
              <a:t>Organigrama</a:t>
            </a:r>
            <a:endParaRPr lang="es-419" sz="2400" spc="235" dirty="0">
              <a:latin typeface="Trebuchet MS"/>
              <a:cs typeface="Trebuchet MS"/>
            </a:endParaRPr>
          </a:p>
          <a:p>
            <a:pPr marL="12700" marR="1200785">
              <a:lnSpc>
                <a:spcPct val="116399"/>
              </a:lnSpc>
            </a:pPr>
            <a:r>
              <a:rPr lang="es-ES" sz="2400" spc="235" dirty="0">
                <a:latin typeface="Trebuchet MS"/>
                <a:cs typeface="Trebuchet MS"/>
              </a:rPr>
              <a:t>Objetivos </a:t>
            </a:r>
          </a:p>
          <a:p>
            <a:pPr marL="12700" marR="1200785">
              <a:lnSpc>
                <a:spcPct val="116399"/>
              </a:lnSpc>
            </a:pPr>
            <a:r>
              <a:rPr lang="es-ES" sz="2400" spc="235" dirty="0">
                <a:latin typeface="Trebuchet MS"/>
                <a:cs typeface="Trebuchet MS"/>
              </a:rPr>
              <a:t>Justificación del Proyecto</a:t>
            </a:r>
            <a:endParaRPr sz="2400" dirty="0">
              <a:latin typeface="Trebuchet MS"/>
              <a:cs typeface="Trebuchet MS"/>
            </a:endParaRPr>
          </a:p>
          <a:p>
            <a:pPr marL="492125" indent="-479425">
              <a:lnSpc>
                <a:spcPct val="100000"/>
              </a:lnSpc>
              <a:spcBef>
                <a:spcPts val="720"/>
              </a:spcBef>
              <a:buAutoNum type="arabicPeriod"/>
              <a:tabLst>
                <a:tab pos="492125" algn="l"/>
              </a:tabLst>
            </a:pPr>
            <a:r>
              <a:rPr sz="2400" spc="180" dirty="0">
                <a:latin typeface="Trebuchet MS"/>
                <a:cs typeface="Trebuchet MS"/>
              </a:rPr>
              <a:t>Programa</a:t>
            </a:r>
            <a:r>
              <a:rPr sz="2400" spc="409" dirty="0">
                <a:latin typeface="Trebuchet MS"/>
                <a:cs typeface="Trebuchet MS"/>
              </a:rPr>
              <a:t> </a:t>
            </a:r>
            <a:r>
              <a:rPr sz="2400" spc="120" dirty="0">
                <a:latin typeface="Trebuchet MS"/>
                <a:cs typeface="Trebuchet MS"/>
              </a:rPr>
              <a:t>de</a:t>
            </a:r>
            <a:endParaRPr sz="2400" dirty="0">
              <a:latin typeface="Trebuchet MS"/>
              <a:cs typeface="Trebuchet MS"/>
            </a:endParaRPr>
          </a:p>
          <a:p>
            <a:pPr marL="12700">
              <a:lnSpc>
                <a:spcPct val="100000"/>
              </a:lnSpc>
              <a:spcBef>
                <a:spcPts val="720"/>
              </a:spcBef>
            </a:pPr>
            <a:r>
              <a:rPr sz="2400" spc="85" dirty="0" err="1">
                <a:latin typeface="Trebuchet MS"/>
                <a:cs typeface="Trebuchet MS"/>
              </a:rPr>
              <a:t>Trabajo</a:t>
            </a:r>
            <a:r>
              <a:rPr sz="2400" spc="445" dirty="0">
                <a:latin typeface="Trebuchet MS"/>
                <a:cs typeface="Trebuchet MS"/>
              </a:rPr>
              <a:t> </a:t>
            </a:r>
            <a:r>
              <a:rPr sz="2400" spc="490" dirty="0">
                <a:latin typeface="Trebuchet MS"/>
                <a:cs typeface="Trebuchet MS"/>
              </a:rPr>
              <a:t>202</a:t>
            </a:r>
            <a:r>
              <a:rPr lang="es-419" sz="2400" spc="490" dirty="0">
                <a:latin typeface="Trebuchet MS"/>
                <a:cs typeface="Trebuchet MS"/>
              </a:rPr>
              <a:t>6</a:t>
            </a:r>
            <a:r>
              <a:rPr sz="2400" spc="490" dirty="0">
                <a:latin typeface="Trebuchet MS"/>
                <a:cs typeface="Trebuchet MS"/>
              </a:rPr>
              <a:t>-</a:t>
            </a:r>
            <a:r>
              <a:rPr sz="2400" spc="380" dirty="0">
                <a:latin typeface="Trebuchet MS"/>
                <a:cs typeface="Trebuchet MS"/>
              </a:rPr>
              <a:t>202</a:t>
            </a:r>
            <a:r>
              <a:rPr lang="es-419" sz="2400" spc="380" dirty="0">
                <a:latin typeface="Trebuchet MS"/>
                <a:cs typeface="Trebuchet MS"/>
              </a:rPr>
              <a:t>7</a:t>
            </a:r>
            <a:endParaRPr sz="2400" dirty="0">
              <a:latin typeface="Trebuchet MS"/>
              <a:cs typeface="Trebuchet MS"/>
            </a:endParaRPr>
          </a:p>
          <a:p>
            <a:pPr marL="643890" indent="-631190">
              <a:lnSpc>
                <a:spcPct val="100000"/>
              </a:lnSpc>
              <a:spcBef>
                <a:spcPts val="720"/>
              </a:spcBef>
              <a:buAutoNum type="arabicPeriod" startAt="2"/>
              <a:tabLst>
                <a:tab pos="643890" algn="l"/>
              </a:tabLst>
            </a:pPr>
            <a:r>
              <a:rPr lang="es-419" sz="2400" spc="110" dirty="0">
                <a:latin typeface="Trebuchet MS"/>
                <a:cs typeface="Trebuchet MS"/>
              </a:rPr>
              <a:t>Conclusión</a:t>
            </a:r>
            <a:endParaRPr sz="2400" dirty="0">
              <a:latin typeface="Trebuchet MS"/>
              <a:cs typeface="Trebuchet MS"/>
            </a:endParaRPr>
          </a:p>
        </p:txBody>
      </p:sp>
      <p:pic>
        <p:nvPicPr>
          <p:cNvPr id="12" name="object 12"/>
          <p:cNvPicPr/>
          <p:nvPr/>
        </p:nvPicPr>
        <p:blipFill>
          <a:blip r:embed="rId9" cstate="print"/>
          <a:stretch>
            <a:fillRect/>
          </a:stretch>
        </p:blipFill>
        <p:spPr>
          <a:xfrm>
            <a:off x="809692" y="524831"/>
            <a:ext cx="1284079" cy="1538352"/>
          </a:xfrm>
          <a:prstGeom prst="rect">
            <a:avLst/>
          </a:prstGeom>
        </p:spPr>
      </p:pic>
      <p:pic>
        <p:nvPicPr>
          <p:cNvPr id="13" name="object 13"/>
          <p:cNvPicPr/>
          <p:nvPr/>
        </p:nvPicPr>
        <p:blipFill>
          <a:blip r:embed="rId10" cstate="print"/>
          <a:stretch>
            <a:fillRect/>
          </a:stretch>
        </p:blipFill>
        <p:spPr>
          <a:xfrm>
            <a:off x="4382444" y="524831"/>
            <a:ext cx="1563779" cy="1538352"/>
          </a:xfrm>
          <a:prstGeom prst="rect">
            <a:avLst/>
          </a:prstGeom>
        </p:spPr>
      </p:pic>
      <p:pic>
        <p:nvPicPr>
          <p:cNvPr id="14" name="object 14"/>
          <p:cNvPicPr/>
          <p:nvPr/>
        </p:nvPicPr>
        <p:blipFill>
          <a:blip r:embed="rId11" cstate="print"/>
          <a:stretch>
            <a:fillRect/>
          </a:stretch>
        </p:blipFill>
        <p:spPr>
          <a:xfrm>
            <a:off x="2480776" y="524831"/>
            <a:ext cx="1512926" cy="15383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905000" y="4123861"/>
            <a:ext cx="12449645" cy="4816896"/>
          </a:xfrm>
          <a:prstGeom prst="rect">
            <a:avLst/>
          </a:prstGeom>
        </p:spPr>
        <p:txBody>
          <a:bodyPr vert="horz" wrap="square" lIns="0" tIns="12700" rIns="0" bIns="0" rtlCol="0">
            <a:spAutoFit/>
          </a:bodyPr>
          <a:lstStyle/>
          <a:p>
            <a:pPr marL="12700" marR="5080" algn="just">
              <a:lnSpc>
                <a:spcPct val="115799"/>
              </a:lnSpc>
              <a:spcBef>
                <a:spcPts val="100"/>
              </a:spcBef>
            </a:pPr>
            <a:r>
              <a:rPr lang="es-419" sz="3400" spc="155" dirty="0">
                <a:solidFill>
                  <a:srgbClr val="1A1A1A"/>
                </a:solidFill>
                <a:latin typeface="Trebuchet MS"/>
                <a:cs typeface="Trebuchet MS"/>
              </a:rPr>
              <a:t>Se realizarán las publicaciones en la página del Instituto de este congreso, referente a las investigaciones de iniciativas que sean generadas y solicitadas por las diputadas y diputados.</a:t>
            </a:r>
          </a:p>
          <a:p>
            <a:pPr marL="12700" marR="5080" algn="just">
              <a:lnSpc>
                <a:spcPct val="115799"/>
              </a:lnSpc>
              <a:spcBef>
                <a:spcPts val="100"/>
              </a:spcBef>
            </a:pPr>
            <a:r>
              <a:rPr lang="es-419" sz="3400" spc="155" dirty="0">
                <a:solidFill>
                  <a:srgbClr val="1A1A1A"/>
                </a:solidFill>
                <a:latin typeface="Trebuchet MS"/>
                <a:cs typeface="Trebuchet MS"/>
              </a:rPr>
              <a:t>Asimismo, se </a:t>
            </a:r>
            <a:r>
              <a:rPr sz="3400" spc="110" dirty="0" err="1">
                <a:solidFill>
                  <a:srgbClr val="1A1A1A"/>
                </a:solidFill>
                <a:latin typeface="Trebuchet MS"/>
                <a:cs typeface="Trebuchet MS"/>
              </a:rPr>
              <a:t>inclu</a:t>
            </a:r>
            <a:r>
              <a:rPr lang="es-419" sz="3400" spc="110" dirty="0">
                <a:solidFill>
                  <a:srgbClr val="1A1A1A"/>
                </a:solidFill>
                <a:latin typeface="Trebuchet MS"/>
                <a:cs typeface="Trebuchet MS"/>
              </a:rPr>
              <a:t>irá</a:t>
            </a:r>
            <a:r>
              <a:rPr sz="3400" spc="480" dirty="0">
                <a:solidFill>
                  <a:srgbClr val="1A1A1A"/>
                </a:solidFill>
                <a:latin typeface="Trebuchet MS"/>
                <a:cs typeface="Trebuchet MS"/>
              </a:rPr>
              <a:t>  </a:t>
            </a:r>
            <a:r>
              <a:rPr sz="3400" spc="105" dirty="0">
                <a:solidFill>
                  <a:srgbClr val="1A1A1A"/>
                </a:solidFill>
                <a:latin typeface="Trebuchet MS"/>
                <a:cs typeface="Trebuchet MS"/>
              </a:rPr>
              <a:t>una</a:t>
            </a:r>
            <a:r>
              <a:rPr sz="3400" spc="480" dirty="0">
                <a:solidFill>
                  <a:srgbClr val="1A1A1A"/>
                </a:solidFill>
                <a:latin typeface="Trebuchet MS"/>
                <a:cs typeface="Trebuchet MS"/>
              </a:rPr>
              <a:t>  </a:t>
            </a:r>
            <a:r>
              <a:rPr sz="3400" spc="105" dirty="0">
                <a:solidFill>
                  <a:srgbClr val="1A1A1A"/>
                </a:solidFill>
                <a:latin typeface="Trebuchet MS"/>
                <a:cs typeface="Trebuchet MS"/>
              </a:rPr>
              <a:t>Revista</a:t>
            </a:r>
            <a:r>
              <a:rPr sz="3400" spc="480" dirty="0">
                <a:solidFill>
                  <a:srgbClr val="1A1A1A"/>
                </a:solidFill>
                <a:latin typeface="Trebuchet MS"/>
                <a:cs typeface="Trebuchet MS"/>
              </a:rPr>
              <a:t>  </a:t>
            </a:r>
            <a:r>
              <a:rPr sz="3400" spc="125" dirty="0">
                <a:solidFill>
                  <a:srgbClr val="1A1A1A"/>
                </a:solidFill>
                <a:latin typeface="Trebuchet MS"/>
                <a:cs typeface="Trebuchet MS"/>
              </a:rPr>
              <a:t>de</a:t>
            </a:r>
            <a:r>
              <a:rPr sz="3400" spc="480" dirty="0">
                <a:solidFill>
                  <a:srgbClr val="1A1A1A"/>
                </a:solidFill>
                <a:latin typeface="Trebuchet MS"/>
                <a:cs typeface="Trebuchet MS"/>
              </a:rPr>
              <a:t>  </a:t>
            </a:r>
            <a:r>
              <a:rPr sz="3400" spc="140" dirty="0">
                <a:solidFill>
                  <a:srgbClr val="1A1A1A"/>
                </a:solidFill>
                <a:latin typeface="Trebuchet MS"/>
                <a:cs typeface="Trebuchet MS"/>
              </a:rPr>
              <a:t>Investigación </a:t>
            </a:r>
            <a:r>
              <a:rPr sz="3400" spc="175" dirty="0">
                <a:solidFill>
                  <a:srgbClr val="1A1A1A"/>
                </a:solidFill>
                <a:latin typeface="Trebuchet MS"/>
                <a:cs typeface="Trebuchet MS"/>
              </a:rPr>
              <a:t>Especializada,</a:t>
            </a:r>
            <a:r>
              <a:rPr sz="3400" spc="-30" dirty="0">
                <a:solidFill>
                  <a:srgbClr val="1A1A1A"/>
                </a:solidFill>
                <a:latin typeface="Trebuchet MS"/>
                <a:cs typeface="Trebuchet MS"/>
              </a:rPr>
              <a:t>  </a:t>
            </a:r>
            <a:r>
              <a:rPr sz="3400" spc="150" dirty="0">
                <a:solidFill>
                  <a:srgbClr val="1A1A1A"/>
                </a:solidFill>
                <a:latin typeface="Trebuchet MS"/>
                <a:cs typeface="Trebuchet MS"/>
              </a:rPr>
              <a:t>como</a:t>
            </a:r>
            <a:r>
              <a:rPr sz="3400" spc="-25" dirty="0">
                <a:solidFill>
                  <a:srgbClr val="1A1A1A"/>
                </a:solidFill>
                <a:latin typeface="Trebuchet MS"/>
                <a:cs typeface="Trebuchet MS"/>
              </a:rPr>
              <a:t>  </a:t>
            </a:r>
            <a:r>
              <a:rPr sz="3400" spc="110" dirty="0">
                <a:solidFill>
                  <a:srgbClr val="1A1A1A"/>
                </a:solidFill>
                <a:latin typeface="Trebuchet MS"/>
                <a:cs typeface="Trebuchet MS"/>
              </a:rPr>
              <a:t>se</a:t>
            </a:r>
            <a:r>
              <a:rPr sz="3400" spc="-30" dirty="0">
                <a:solidFill>
                  <a:srgbClr val="1A1A1A"/>
                </a:solidFill>
                <a:latin typeface="Trebuchet MS"/>
                <a:cs typeface="Trebuchet MS"/>
              </a:rPr>
              <a:t>  </a:t>
            </a:r>
            <a:r>
              <a:rPr sz="3400" spc="120" dirty="0">
                <a:solidFill>
                  <a:srgbClr val="1A1A1A"/>
                </a:solidFill>
                <a:latin typeface="Trebuchet MS"/>
                <a:cs typeface="Trebuchet MS"/>
              </a:rPr>
              <a:t>estipula</a:t>
            </a:r>
            <a:r>
              <a:rPr sz="3400" spc="-25" dirty="0">
                <a:solidFill>
                  <a:srgbClr val="1A1A1A"/>
                </a:solidFill>
                <a:latin typeface="Trebuchet MS"/>
                <a:cs typeface="Trebuchet MS"/>
              </a:rPr>
              <a:t>  </a:t>
            </a:r>
            <a:r>
              <a:rPr sz="3400" dirty="0">
                <a:solidFill>
                  <a:srgbClr val="1A1A1A"/>
                </a:solidFill>
                <a:latin typeface="Trebuchet MS"/>
                <a:cs typeface="Trebuchet MS"/>
              </a:rPr>
              <a:t>en</a:t>
            </a:r>
            <a:r>
              <a:rPr sz="3400" spc="-25" dirty="0">
                <a:solidFill>
                  <a:srgbClr val="1A1A1A"/>
                </a:solidFill>
                <a:latin typeface="Trebuchet MS"/>
                <a:cs typeface="Trebuchet MS"/>
              </a:rPr>
              <a:t>  </a:t>
            </a:r>
            <a:r>
              <a:rPr sz="3400" dirty="0">
                <a:solidFill>
                  <a:srgbClr val="1A1A1A"/>
                </a:solidFill>
                <a:latin typeface="Trebuchet MS"/>
                <a:cs typeface="Trebuchet MS"/>
              </a:rPr>
              <a:t>el</a:t>
            </a:r>
            <a:r>
              <a:rPr sz="3400" spc="-30" dirty="0">
                <a:solidFill>
                  <a:srgbClr val="1A1A1A"/>
                </a:solidFill>
                <a:latin typeface="Trebuchet MS"/>
                <a:cs typeface="Trebuchet MS"/>
              </a:rPr>
              <a:t>  </a:t>
            </a:r>
            <a:r>
              <a:rPr sz="3400" spc="204" dirty="0">
                <a:solidFill>
                  <a:srgbClr val="1A1A1A"/>
                </a:solidFill>
                <a:latin typeface="Trebuchet MS"/>
                <a:cs typeface="Trebuchet MS"/>
              </a:rPr>
              <a:t>apartado</a:t>
            </a:r>
            <a:r>
              <a:rPr sz="3400" spc="-25" dirty="0">
                <a:solidFill>
                  <a:srgbClr val="1A1A1A"/>
                </a:solidFill>
                <a:latin typeface="Trebuchet MS"/>
                <a:cs typeface="Trebuchet MS"/>
              </a:rPr>
              <a:t>  </a:t>
            </a:r>
            <a:r>
              <a:rPr sz="3400" spc="175" dirty="0">
                <a:solidFill>
                  <a:srgbClr val="1A1A1A"/>
                </a:solidFill>
                <a:latin typeface="Trebuchet MS"/>
                <a:cs typeface="Trebuchet MS"/>
              </a:rPr>
              <a:t>XIV </a:t>
            </a:r>
            <a:r>
              <a:rPr sz="3400" spc="75" dirty="0">
                <a:solidFill>
                  <a:srgbClr val="1A1A1A"/>
                </a:solidFill>
                <a:latin typeface="Trebuchet MS"/>
                <a:cs typeface="Trebuchet MS"/>
              </a:rPr>
              <a:t>del</a:t>
            </a:r>
            <a:r>
              <a:rPr sz="3400" spc="180" dirty="0">
                <a:solidFill>
                  <a:srgbClr val="1A1A1A"/>
                </a:solidFill>
                <a:latin typeface="Trebuchet MS"/>
                <a:cs typeface="Trebuchet MS"/>
              </a:rPr>
              <a:t>  </a:t>
            </a:r>
            <a:r>
              <a:rPr sz="3400" spc="85" dirty="0">
                <a:solidFill>
                  <a:srgbClr val="1A1A1A"/>
                </a:solidFill>
                <a:latin typeface="Trebuchet MS"/>
                <a:cs typeface="Trebuchet MS"/>
              </a:rPr>
              <a:t>Plan</a:t>
            </a:r>
            <a:r>
              <a:rPr sz="3400" spc="185" dirty="0">
                <a:solidFill>
                  <a:srgbClr val="1A1A1A"/>
                </a:solidFill>
                <a:latin typeface="Trebuchet MS"/>
                <a:cs typeface="Trebuchet MS"/>
              </a:rPr>
              <a:t>  </a:t>
            </a:r>
            <a:r>
              <a:rPr sz="3400" spc="125" dirty="0">
                <a:solidFill>
                  <a:srgbClr val="1A1A1A"/>
                </a:solidFill>
                <a:latin typeface="Trebuchet MS"/>
                <a:cs typeface="Trebuchet MS"/>
              </a:rPr>
              <a:t>de</a:t>
            </a:r>
            <a:r>
              <a:rPr sz="3400" spc="185" dirty="0">
                <a:solidFill>
                  <a:srgbClr val="1A1A1A"/>
                </a:solidFill>
                <a:latin typeface="Trebuchet MS"/>
                <a:cs typeface="Trebuchet MS"/>
              </a:rPr>
              <a:t>  </a:t>
            </a:r>
            <a:r>
              <a:rPr sz="3400" spc="110" dirty="0">
                <a:solidFill>
                  <a:srgbClr val="1A1A1A"/>
                </a:solidFill>
                <a:latin typeface="Trebuchet MS"/>
                <a:cs typeface="Trebuchet MS"/>
              </a:rPr>
              <a:t>trabajo</a:t>
            </a:r>
            <a:r>
              <a:rPr sz="3400" spc="185" dirty="0">
                <a:solidFill>
                  <a:srgbClr val="1A1A1A"/>
                </a:solidFill>
                <a:latin typeface="Trebuchet MS"/>
                <a:cs typeface="Trebuchet MS"/>
              </a:rPr>
              <a:t>  para  </a:t>
            </a:r>
            <a:r>
              <a:rPr sz="3400" spc="60" dirty="0">
                <a:solidFill>
                  <a:srgbClr val="1A1A1A"/>
                </a:solidFill>
                <a:latin typeface="Trebuchet MS"/>
                <a:cs typeface="Trebuchet MS"/>
              </a:rPr>
              <a:t>la</a:t>
            </a:r>
            <a:r>
              <a:rPr sz="3400" spc="185" dirty="0">
                <a:solidFill>
                  <a:srgbClr val="1A1A1A"/>
                </a:solidFill>
                <a:latin typeface="Trebuchet MS"/>
                <a:cs typeface="Trebuchet MS"/>
              </a:rPr>
              <a:t>  </a:t>
            </a:r>
            <a:r>
              <a:rPr sz="3400" spc="150" dirty="0">
                <a:solidFill>
                  <a:srgbClr val="1A1A1A"/>
                </a:solidFill>
                <a:latin typeface="Trebuchet MS"/>
                <a:cs typeface="Trebuchet MS"/>
              </a:rPr>
              <a:t>Profesionalización</a:t>
            </a:r>
            <a:r>
              <a:rPr sz="3400" spc="185" dirty="0">
                <a:solidFill>
                  <a:srgbClr val="1A1A1A"/>
                </a:solidFill>
                <a:latin typeface="Trebuchet MS"/>
                <a:cs typeface="Trebuchet MS"/>
              </a:rPr>
              <a:t>  </a:t>
            </a:r>
            <a:r>
              <a:rPr sz="3400" spc="50" dirty="0">
                <a:solidFill>
                  <a:srgbClr val="1A1A1A"/>
                </a:solidFill>
                <a:latin typeface="Trebuchet MS"/>
                <a:cs typeface="Trebuchet MS"/>
              </a:rPr>
              <a:t>del </a:t>
            </a:r>
            <a:r>
              <a:rPr sz="3400" spc="55" dirty="0">
                <a:solidFill>
                  <a:srgbClr val="1A1A1A"/>
                </a:solidFill>
                <a:latin typeface="Trebuchet MS"/>
                <a:cs typeface="Trebuchet MS"/>
              </a:rPr>
              <a:t>Instituto</a:t>
            </a:r>
            <a:r>
              <a:rPr sz="3400" spc="-50" dirty="0">
                <a:solidFill>
                  <a:srgbClr val="1A1A1A"/>
                </a:solidFill>
                <a:latin typeface="Trebuchet MS"/>
                <a:cs typeface="Trebuchet MS"/>
              </a:rPr>
              <a:t>  </a:t>
            </a:r>
            <a:r>
              <a:rPr sz="3400" spc="125" dirty="0">
                <a:solidFill>
                  <a:srgbClr val="1A1A1A"/>
                </a:solidFill>
                <a:latin typeface="Trebuchet MS"/>
                <a:cs typeface="Trebuchet MS"/>
              </a:rPr>
              <a:t>de</a:t>
            </a:r>
            <a:r>
              <a:rPr sz="3400" spc="-45" dirty="0">
                <a:solidFill>
                  <a:srgbClr val="1A1A1A"/>
                </a:solidFill>
                <a:latin typeface="Trebuchet MS"/>
                <a:cs typeface="Trebuchet MS"/>
              </a:rPr>
              <a:t>  </a:t>
            </a:r>
            <a:r>
              <a:rPr sz="3400" spc="160" dirty="0">
                <a:solidFill>
                  <a:srgbClr val="1A1A1A"/>
                </a:solidFill>
                <a:latin typeface="Trebuchet MS"/>
                <a:cs typeface="Trebuchet MS"/>
              </a:rPr>
              <a:t>Investigaciones</a:t>
            </a:r>
            <a:r>
              <a:rPr sz="3400" spc="-45" dirty="0">
                <a:solidFill>
                  <a:srgbClr val="1A1A1A"/>
                </a:solidFill>
                <a:latin typeface="Trebuchet MS"/>
                <a:cs typeface="Trebuchet MS"/>
              </a:rPr>
              <a:t>  </a:t>
            </a:r>
            <a:r>
              <a:rPr sz="3400" spc="114" dirty="0">
                <a:solidFill>
                  <a:srgbClr val="1A1A1A"/>
                </a:solidFill>
                <a:latin typeface="Trebuchet MS"/>
                <a:cs typeface="Trebuchet MS"/>
              </a:rPr>
              <a:t>Legislativas.</a:t>
            </a:r>
            <a:r>
              <a:rPr sz="3400" spc="-50" dirty="0">
                <a:solidFill>
                  <a:srgbClr val="1A1A1A"/>
                </a:solidFill>
                <a:latin typeface="Trebuchet MS"/>
                <a:cs typeface="Trebuchet MS"/>
              </a:rPr>
              <a:t>  </a:t>
            </a:r>
            <a:endParaRPr sz="3400" dirty="0">
              <a:latin typeface="Trebuchet MS"/>
              <a:cs typeface="Trebuchet MS"/>
            </a:endParaRPr>
          </a:p>
        </p:txBody>
      </p:sp>
      <p:pic>
        <p:nvPicPr>
          <p:cNvPr id="6" name="object 6"/>
          <p:cNvPicPr/>
          <p:nvPr/>
        </p:nvPicPr>
        <p:blipFill>
          <a:blip r:embed="rId2" cstate="print"/>
          <a:stretch>
            <a:fillRect/>
          </a:stretch>
        </p:blipFill>
        <p:spPr>
          <a:xfrm>
            <a:off x="1688592" y="1078991"/>
            <a:ext cx="9555480" cy="2593848"/>
          </a:xfrm>
          <a:prstGeom prst="rect">
            <a:avLst/>
          </a:prstGeom>
        </p:spPr>
      </p:pic>
      <p:pic>
        <p:nvPicPr>
          <p:cNvPr id="7" name="object 7"/>
          <p:cNvPicPr/>
          <p:nvPr/>
        </p:nvPicPr>
        <p:blipFill>
          <a:blip r:embed="rId3" cstate="print"/>
          <a:stretch>
            <a:fillRect/>
          </a:stretch>
        </p:blipFill>
        <p:spPr>
          <a:xfrm>
            <a:off x="752855" y="1082039"/>
            <a:ext cx="765047" cy="768096"/>
          </a:xfrm>
          <a:prstGeom prst="rect">
            <a:avLst/>
          </a:prstGeom>
        </p:spPr>
      </p:pic>
      <p:pic>
        <p:nvPicPr>
          <p:cNvPr id="8" name="object 8"/>
          <p:cNvPicPr/>
          <p:nvPr/>
        </p:nvPicPr>
        <p:blipFill>
          <a:blip r:embed="rId4" cstate="print"/>
          <a:stretch>
            <a:fillRect/>
          </a:stretch>
        </p:blipFill>
        <p:spPr>
          <a:xfrm>
            <a:off x="13295527" y="392829"/>
            <a:ext cx="1059118" cy="1268845"/>
          </a:xfrm>
          <a:prstGeom prst="rect">
            <a:avLst/>
          </a:prstGeom>
        </p:spPr>
      </p:pic>
      <p:pic>
        <p:nvPicPr>
          <p:cNvPr id="9" name="object 9"/>
          <p:cNvPicPr/>
          <p:nvPr/>
        </p:nvPicPr>
        <p:blipFill>
          <a:blip r:embed="rId5" cstate="print"/>
          <a:stretch>
            <a:fillRect/>
          </a:stretch>
        </p:blipFill>
        <p:spPr>
          <a:xfrm>
            <a:off x="16242365" y="392829"/>
            <a:ext cx="1289818" cy="1268845"/>
          </a:xfrm>
          <a:prstGeom prst="rect">
            <a:avLst/>
          </a:prstGeom>
        </p:spPr>
      </p:pic>
      <p:pic>
        <p:nvPicPr>
          <p:cNvPr id="10" name="object 10"/>
          <p:cNvPicPr/>
          <p:nvPr/>
        </p:nvPicPr>
        <p:blipFill>
          <a:blip r:embed="rId6" cstate="print"/>
          <a:stretch>
            <a:fillRect/>
          </a:stretch>
        </p:blipFill>
        <p:spPr>
          <a:xfrm>
            <a:off x="14673864" y="392832"/>
            <a:ext cx="1247872" cy="1268842"/>
          </a:xfrm>
          <a:prstGeom prst="rect">
            <a:avLst/>
          </a:prstGeom>
        </p:spPr>
      </p:pic>
      <p:pic>
        <p:nvPicPr>
          <p:cNvPr id="12" name="Imagen 11">
            <a:extLst>
              <a:ext uri="{FF2B5EF4-FFF2-40B4-BE49-F238E27FC236}">
                <a16:creationId xmlns:a16="http://schemas.microsoft.com/office/drawing/2014/main" id="{3A40B089-7210-7BCB-2F9E-674C4439C66A}"/>
              </a:ext>
            </a:extLst>
          </p:cNvPr>
          <p:cNvPicPr>
            <a:picLocks noChangeAspect="1"/>
          </p:cNvPicPr>
          <p:nvPr/>
        </p:nvPicPr>
        <p:blipFill>
          <a:blip r:embed="rId7"/>
          <a:stretch>
            <a:fillRect/>
          </a:stretch>
        </p:blipFill>
        <p:spPr>
          <a:xfrm>
            <a:off x="14859000" y="7810500"/>
            <a:ext cx="2673183" cy="2209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2"/>
          <p:cNvGraphicFramePr>
            <a:graphicFrameLocks noGrp="1"/>
          </p:cNvGraphicFramePr>
          <p:nvPr/>
        </p:nvGraphicFramePr>
        <p:xfrm>
          <a:off x="1887029" y="4667238"/>
          <a:ext cx="13194662" cy="1079500"/>
        </p:xfrm>
        <a:graphic>
          <a:graphicData uri="http://schemas.openxmlformats.org/drawingml/2006/table">
            <a:tbl>
              <a:tblPr firstRow="1" bandRow="1">
                <a:tableStyleId>{2D5ABB26-0587-4C30-8999-92F81FD0307C}</a:tableStyleId>
              </a:tblPr>
              <a:tblGrid>
                <a:gridCol w="6675755">
                  <a:extLst>
                    <a:ext uri="{9D8B030D-6E8A-4147-A177-3AD203B41FA5}">
                      <a16:colId xmlns:a16="http://schemas.microsoft.com/office/drawing/2014/main" val="20000"/>
                    </a:ext>
                  </a:extLst>
                </a:gridCol>
                <a:gridCol w="937259">
                  <a:extLst>
                    <a:ext uri="{9D8B030D-6E8A-4147-A177-3AD203B41FA5}">
                      <a16:colId xmlns:a16="http://schemas.microsoft.com/office/drawing/2014/main" val="20001"/>
                    </a:ext>
                  </a:extLst>
                </a:gridCol>
                <a:gridCol w="2422525">
                  <a:extLst>
                    <a:ext uri="{9D8B030D-6E8A-4147-A177-3AD203B41FA5}">
                      <a16:colId xmlns:a16="http://schemas.microsoft.com/office/drawing/2014/main" val="20002"/>
                    </a:ext>
                  </a:extLst>
                </a:gridCol>
                <a:gridCol w="2522854">
                  <a:extLst>
                    <a:ext uri="{9D8B030D-6E8A-4147-A177-3AD203B41FA5}">
                      <a16:colId xmlns:a16="http://schemas.microsoft.com/office/drawing/2014/main" val="20003"/>
                    </a:ext>
                  </a:extLst>
                </a:gridCol>
                <a:gridCol w="636269">
                  <a:extLst>
                    <a:ext uri="{9D8B030D-6E8A-4147-A177-3AD203B41FA5}">
                      <a16:colId xmlns:a16="http://schemas.microsoft.com/office/drawing/2014/main" val="20004"/>
                    </a:ext>
                  </a:extLst>
                </a:gridCol>
              </a:tblGrid>
              <a:tr h="539750">
                <a:tc>
                  <a:txBody>
                    <a:bodyPr/>
                    <a:lstStyle/>
                    <a:p>
                      <a:pPr marL="31750">
                        <a:lnSpc>
                          <a:spcPts val="3765"/>
                        </a:lnSpc>
                        <a:tabLst>
                          <a:tab pos="883919" algn="l"/>
                          <a:tab pos="3333750" algn="l"/>
                        </a:tabLst>
                      </a:pPr>
                      <a:r>
                        <a:rPr sz="3250" spc="245" dirty="0">
                          <a:solidFill>
                            <a:srgbClr val="1A1A1A"/>
                          </a:solidFill>
                          <a:latin typeface="Trebuchet MS"/>
                          <a:cs typeface="Trebuchet MS"/>
                        </a:rPr>
                        <a:t>Se</a:t>
                      </a:r>
                      <a:r>
                        <a:rPr sz="3250" dirty="0">
                          <a:solidFill>
                            <a:srgbClr val="1A1A1A"/>
                          </a:solidFill>
                          <a:latin typeface="Trebuchet MS"/>
                          <a:cs typeface="Trebuchet MS"/>
                        </a:rPr>
                        <a:t>	</a:t>
                      </a:r>
                      <a:r>
                        <a:rPr sz="3250" spc="155" dirty="0">
                          <a:solidFill>
                            <a:srgbClr val="1A1A1A"/>
                          </a:solidFill>
                          <a:latin typeface="Trebuchet MS"/>
                          <a:cs typeface="Trebuchet MS"/>
                        </a:rPr>
                        <a:t>atenderán</a:t>
                      </a:r>
                      <a:r>
                        <a:rPr sz="3250" dirty="0">
                          <a:solidFill>
                            <a:srgbClr val="1A1A1A"/>
                          </a:solidFill>
                          <a:latin typeface="Trebuchet MS"/>
                          <a:cs typeface="Trebuchet MS"/>
                        </a:rPr>
                        <a:t>	</a:t>
                      </a:r>
                      <a:r>
                        <a:rPr sz="3250" spc="130" dirty="0">
                          <a:solidFill>
                            <a:srgbClr val="1A1A1A"/>
                          </a:solidFill>
                          <a:latin typeface="Trebuchet MS"/>
                          <a:cs typeface="Trebuchet MS"/>
                        </a:rPr>
                        <a:t>oportunamente</a:t>
                      </a:r>
                      <a:endParaRPr sz="3250">
                        <a:latin typeface="Trebuchet MS"/>
                        <a:cs typeface="Trebuchet MS"/>
                      </a:endParaRPr>
                    </a:p>
                  </a:txBody>
                  <a:tcPr marL="0" marR="0" marT="0" marB="0"/>
                </a:tc>
                <a:tc>
                  <a:txBody>
                    <a:bodyPr/>
                    <a:lstStyle/>
                    <a:p>
                      <a:pPr marL="113664">
                        <a:lnSpc>
                          <a:spcPts val="3765"/>
                        </a:lnSpc>
                      </a:pPr>
                      <a:r>
                        <a:rPr sz="3250" spc="95" dirty="0">
                          <a:solidFill>
                            <a:srgbClr val="1A1A1A"/>
                          </a:solidFill>
                          <a:latin typeface="Trebuchet MS"/>
                          <a:cs typeface="Trebuchet MS"/>
                        </a:rPr>
                        <a:t>las</a:t>
                      </a:r>
                      <a:endParaRPr sz="3250">
                        <a:latin typeface="Trebuchet MS"/>
                        <a:cs typeface="Trebuchet MS"/>
                      </a:endParaRPr>
                    </a:p>
                  </a:txBody>
                  <a:tcPr marL="0" marR="0" marT="0" marB="0"/>
                </a:tc>
                <a:tc>
                  <a:txBody>
                    <a:bodyPr/>
                    <a:lstStyle/>
                    <a:p>
                      <a:pPr marL="88900">
                        <a:lnSpc>
                          <a:spcPts val="3765"/>
                        </a:lnSpc>
                      </a:pPr>
                      <a:r>
                        <a:rPr sz="3250" spc="130" dirty="0">
                          <a:solidFill>
                            <a:srgbClr val="1A1A1A"/>
                          </a:solidFill>
                          <a:latin typeface="Trebuchet MS"/>
                          <a:cs typeface="Trebuchet MS"/>
                        </a:rPr>
                        <a:t>solicitudes</a:t>
                      </a:r>
                      <a:endParaRPr sz="3250">
                        <a:latin typeface="Trebuchet MS"/>
                        <a:cs typeface="Trebuchet MS"/>
                      </a:endParaRPr>
                    </a:p>
                  </a:txBody>
                  <a:tcPr marL="0" marR="0" marT="0" marB="0"/>
                </a:tc>
                <a:tc>
                  <a:txBody>
                    <a:bodyPr/>
                    <a:lstStyle/>
                    <a:p>
                      <a:pPr marL="194945">
                        <a:lnSpc>
                          <a:spcPts val="3765"/>
                        </a:lnSpc>
                      </a:pPr>
                      <a:r>
                        <a:rPr sz="3250" spc="200" dirty="0">
                          <a:solidFill>
                            <a:srgbClr val="1A1A1A"/>
                          </a:solidFill>
                          <a:latin typeface="Trebuchet MS"/>
                          <a:cs typeface="Trebuchet MS"/>
                        </a:rPr>
                        <a:t>ingresadas</a:t>
                      </a:r>
                      <a:endParaRPr sz="3250">
                        <a:latin typeface="Trebuchet MS"/>
                        <a:cs typeface="Trebuchet MS"/>
                      </a:endParaRPr>
                    </a:p>
                  </a:txBody>
                  <a:tcPr marL="0" marR="0" marT="0" marB="0"/>
                </a:tc>
                <a:tc>
                  <a:txBody>
                    <a:bodyPr/>
                    <a:lstStyle/>
                    <a:p>
                      <a:pPr marR="24130" algn="r">
                        <a:lnSpc>
                          <a:spcPts val="3765"/>
                        </a:lnSpc>
                      </a:pPr>
                      <a:r>
                        <a:rPr sz="3250" spc="40" dirty="0">
                          <a:solidFill>
                            <a:srgbClr val="1A1A1A"/>
                          </a:solidFill>
                          <a:latin typeface="Trebuchet MS"/>
                          <a:cs typeface="Trebuchet MS"/>
                        </a:rPr>
                        <a:t>al</a:t>
                      </a:r>
                      <a:endParaRPr sz="3250">
                        <a:latin typeface="Trebuchet MS"/>
                        <a:cs typeface="Trebuchet MS"/>
                      </a:endParaRPr>
                    </a:p>
                  </a:txBody>
                  <a:tcPr marL="0" marR="0" marT="0" marB="0"/>
                </a:tc>
                <a:extLst>
                  <a:ext uri="{0D108BD9-81ED-4DB2-BD59-A6C34878D82A}">
                    <a16:rowId xmlns:a16="http://schemas.microsoft.com/office/drawing/2014/main" val="10000"/>
                  </a:ext>
                </a:extLst>
              </a:tr>
              <a:tr h="539750">
                <a:tc>
                  <a:txBody>
                    <a:bodyPr/>
                    <a:lstStyle/>
                    <a:p>
                      <a:pPr marL="31750">
                        <a:lnSpc>
                          <a:spcPct val="100000"/>
                        </a:lnSpc>
                        <a:spcBef>
                          <a:spcPts val="185"/>
                        </a:spcBef>
                        <a:tabLst>
                          <a:tab pos="2324735" algn="l"/>
                          <a:tab pos="5330190" algn="l"/>
                          <a:tab pos="6202680" algn="l"/>
                        </a:tabLst>
                      </a:pPr>
                      <a:r>
                        <a:rPr sz="3250" spc="165" dirty="0">
                          <a:solidFill>
                            <a:srgbClr val="1A1A1A"/>
                          </a:solidFill>
                          <a:latin typeface="Trebuchet MS"/>
                          <a:cs typeface="Trebuchet MS"/>
                        </a:rPr>
                        <a:t>Sistema</a:t>
                      </a:r>
                      <a:r>
                        <a:rPr sz="3250" dirty="0">
                          <a:solidFill>
                            <a:srgbClr val="1A1A1A"/>
                          </a:solidFill>
                          <a:latin typeface="Trebuchet MS"/>
                          <a:cs typeface="Trebuchet MS"/>
                        </a:rPr>
                        <a:t>	</a:t>
                      </a:r>
                      <a:r>
                        <a:rPr sz="3250" spc="135" dirty="0">
                          <a:solidFill>
                            <a:srgbClr val="1A1A1A"/>
                          </a:solidFill>
                          <a:latin typeface="Trebuchet MS"/>
                          <a:cs typeface="Trebuchet MS"/>
                        </a:rPr>
                        <a:t>Electrónico</a:t>
                      </a:r>
                      <a:r>
                        <a:rPr sz="3250" dirty="0">
                          <a:solidFill>
                            <a:srgbClr val="1A1A1A"/>
                          </a:solidFill>
                          <a:latin typeface="Trebuchet MS"/>
                          <a:cs typeface="Trebuchet MS"/>
                        </a:rPr>
                        <a:t>	</a:t>
                      </a:r>
                      <a:r>
                        <a:rPr sz="3250" spc="-50" dirty="0">
                          <a:solidFill>
                            <a:srgbClr val="1A1A1A"/>
                          </a:solidFill>
                          <a:latin typeface="Trebuchet MS"/>
                          <a:cs typeface="Trebuchet MS"/>
                        </a:rPr>
                        <a:t>y</a:t>
                      </a:r>
                      <a:r>
                        <a:rPr sz="3250" dirty="0">
                          <a:solidFill>
                            <a:srgbClr val="1A1A1A"/>
                          </a:solidFill>
                          <a:latin typeface="Trebuchet MS"/>
                          <a:cs typeface="Trebuchet MS"/>
                        </a:rPr>
                        <a:t>	</a:t>
                      </a:r>
                      <a:r>
                        <a:rPr sz="3250" spc="40" dirty="0">
                          <a:solidFill>
                            <a:srgbClr val="1A1A1A"/>
                          </a:solidFill>
                          <a:latin typeface="Trebuchet MS"/>
                          <a:cs typeface="Trebuchet MS"/>
                        </a:rPr>
                        <a:t>la</a:t>
                      </a:r>
                      <a:endParaRPr sz="3250">
                        <a:latin typeface="Trebuchet MS"/>
                        <a:cs typeface="Trebuchet MS"/>
                      </a:endParaRPr>
                    </a:p>
                  </a:txBody>
                  <a:tcPr marL="0" marR="0" marT="23495" marB="0"/>
                </a:tc>
                <a:tc>
                  <a:txBody>
                    <a:bodyPr/>
                    <a:lstStyle/>
                    <a:p>
                      <a:pPr marL="580390">
                        <a:lnSpc>
                          <a:spcPct val="100000"/>
                        </a:lnSpc>
                        <a:spcBef>
                          <a:spcPts val="185"/>
                        </a:spcBef>
                      </a:pPr>
                      <a:r>
                        <a:rPr sz="3250" spc="-25" dirty="0">
                          <a:solidFill>
                            <a:srgbClr val="1A1A1A"/>
                          </a:solidFill>
                          <a:latin typeface="Trebuchet MS"/>
                          <a:cs typeface="Trebuchet MS"/>
                        </a:rPr>
                        <a:t>Pl</a:t>
                      </a:r>
                      <a:endParaRPr sz="3250">
                        <a:latin typeface="Trebuchet MS"/>
                        <a:cs typeface="Trebuchet MS"/>
                      </a:endParaRPr>
                    </a:p>
                  </a:txBody>
                  <a:tcPr marL="0" marR="0" marT="23495" marB="0"/>
                </a:tc>
                <a:tc>
                  <a:txBody>
                    <a:bodyPr/>
                    <a:lstStyle/>
                    <a:p>
                      <a:pPr marL="14604">
                        <a:lnSpc>
                          <a:spcPct val="100000"/>
                        </a:lnSpc>
                        <a:spcBef>
                          <a:spcPts val="185"/>
                        </a:spcBef>
                      </a:pPr>
                      <a:r>
                        <a:rPr sz="3250" spc="155" dirty="0">
                          <a:solidFill>
                            <a:srgbClr val="1A1A1A"/>
                          </a:solidFill>
                          <a:latin typeface="Trebuchet MS"/>
                          <a:cs typeface="Trebuchet MS"/>
                        </a:rPr>
                        <a:t>ataforma</a:t>
                      </a:r>
                      <a:endParaRPr sz="3250">
                        <a:latin typeface="Trebuchet MS"/>
                        <a:cs typeface="Trebuchet MS"/>
                      </a:endParaRPr>
                    </a:p>
                  </a:txBody>
                  <a:tcPr marL="0" marR="0" marT="23495" marB="0"/>
                </a:tc>
                <a:tc>
                  <a:txBody>
                    <a:bodyPr/>
                    <a:lstStyle/>
                    <a:p>
                      <a:pPr marL="161290">
                        <a:lnSpc>
                          <a:spcPct val="100000"/>
                        </a:lnSpc>
                        <a:spcBef>
                          <a:spcPts val="185"/>
                        </a:spcBef>
                      </a:pPr>
                      <a:r>
                        <a:rPr sz="3250" spc="165" dirty="0">
                          <a:solidFill>
                            <a:srgbClr val="1A1A1A"/>
                          </a:solidFill>
                          <a:latin typeface="Trebuchet MS"/>
                          <a:cs typeface="Trebuchet MS"/>
                        </a:rPr>
                        <a:t>Nacional</a:t>
                      </a:r>
                      <a:endParaRPr sz="3250">
                        <a:latin typeface="Trebuchet MS"/>
                        <a:cs typeface="Trebuchet MS"/>
                      </a:endParaRPr>
                    </a:p>
                  </a:txBody>
                  <a:tcPr marL="0" marR="0" marT="23495" marB="0"/>
                </a:tc>
                <a:tc>
                  <a:txBody>
                    <a:bodyPr/>
                    <a:lstStyle/>
                    <a:p>
                      <a:pPr marR="24130" algn="r">
                        <a:lnSpc>
                          <a:spcPct val="100000"/>
                        </a:lnSpc>
                        <a:spcBef>
                          <a:spcPts val="185"/>
                        </a:spcBef>
                      </a:pPr>
                      <a:r>
                        <a:rPr sz="3250" spc="114" dirty="0">
                          <a:solidFill>
                            <a:srgbClr val="1A1A1A"/>
                          </a:solidFill>
                          <a:latin typeface="Trebuchet MS"/>
                          <a:cs typeface="Trebuchet MS"/>
                        </a:rPr>
                        <a:t>de</a:t>
                      </a:r>
                      <a:endParaRPr sz="3250">
                        <a:latin typeface="Trebuchet MS"/>
                        <a:cs typeface="Trebuchet MS"/>
                      </a:endParaRPr>
                    </a:p>
                  </a:txBody>
                  <a:tcPr marL="0" marR="0" marT="23495" marB="0"/>
                </a:tc>
                <a:extLst>
                  <a:ext uri="{0D108BD9-81ED-4DB2-BD59-A6C34878D82A}">
                    <a16:rowId xmlns:a16="http://schemas.microsoft.com/office/drawing/2014/main" val="10001"/>
                  </a:ext>
                </a:extLst>
              </a:tr>
            </a:tbl>
          </a:graphicData>
        </a:graphic>
      </p:graphicFrame>
      <p:sp>
        <p:nvSpPr>
          <p:cNvPr id="13" name="object 13"/>
          <p:cNvSpPr txBox="1"/>
          <p:nvPr/>
        </p:nvSpPr>
        <p:spPr>
          <a:xfrm>
            <a:off x="1906079" y="5714461"/>
            <a:ext cx="13157200" cy="1131913"/>
          </a:xfrm>
          <a:prstGeom prst="rect">
            <a:avLst/>
          </a:prstGeom>
        </p:spPr>
        <p:txBody>
          <a:bodyPr vert="horz" wrap="square" lIns="0" tIns="12065" rIns="0" bIns="0" rtlCol="0">
            <a:spAutoFit/>
          </a:bodyPr>
          <a:lstStyle/>
          <a:p>
            <a:pPr marL="12700" marR="5080">
              <a:lnSpc>
                <a:spcPct val="117300"/>
              </a:lnSpc>
              <a:spcBef>
                <a:spcPts val="95"/>
              </a:spcBef>
              <a:tabLst>
                <a:tab pos="3242945" algn="l"/>
                <a:tab pos="3879850" algn="l"/>
                <a:tab pos="5109210" algn="l"/>
                <a:tab pos="5775325" algn="l"/>
                <a:tab pos="7843520" algn="l"/>
                <a:tab pos="8550275" algn="l"/>
                <a:tab pos="9152255" algn="l"/>
                <a:tab pos="10746105" algn="l"/>
                <a:tab pos="11446510" algn="l"/>
              </a:tabLst>
            </a:pPr>
            <a:r>
              <a:rPr sz="3250" spc="125" dirty="0">
                <a:solidFill>
                  <a:srgbClr val="1A1A1A"/>
                </a:solidFill>
                <a:latin typeface="Trebuchet MS"/>
                <a:cs typeface="Trebuchet MS"/>
              </a:rPr>
              <a:t>Transparencia;</a:t>
            </a:r>
            <a:r>
              <a:rPr sz="3250" dirty="0">
                <a:solidFill>
                  <a:srgbClr val="1A1A1A"/>
                </a:solidFill>
                <a:latin typeface="Trebuchet MS"/>
                <a:cs typeface="Trebuchet MS"/>
              </a:rPr>
              <a:t>	</a:t>
            </a:r>
            <a:r>
              <a:rPr sz="3250" spc="90" dirty="0">
                <a:solidFill>
                  <a:srgbClr val="1A1A1A"/>
                </a:solidFill>
                <a:latin typeface="Trebuchet MS"/>
                <a:cs typeface="Trebuchet MS"/>
              </a:rPr>
              <a:t>se</a:t>
            </a:r>
            <a:r>
              <a:rPr sz="3250" dirty="0">
                <a:solidFill>
                  <a:srgbClr val="1A1A1A"/>
                </a:solidFill>
                <a:latin typeface="Trebuchet MS"/>
                <a:cs typeface="Trebuchet MS"/>
              </a:rPr>
              <a:t>	</a:t>
            </a:r>
            <a:r>
              <a:rPr sz="3250" spc="70" dirty="0">
                <a:solidFill>
                  <a:srgbClr val="1A1A1A"/>
                </a:solidFill>
                <a:latin typeface="Trebuchet MS"/>
                <a:cs typeface="Trebuchet MS"/>
              </a:rPr>
              <a:t>tiene</a:t>
            </a:r>
            <a:r>
              <a:rPr sz="3250" dirty="0">
                <a:solidFill>
                  <a:srgbClr val="1A1A1A"/>
                </a:solidFill>
                <a:latin typeface="Trebuchet MS"/>
                <a:cs typeface="Trebuchet MS"/>
              </a:rPr>
              <a:t>	</a:t>
            </a:r>
            <a:r>
              <a:rPr sz="3250" spc="-25" dirty="0">
                <a:solidFill>
                  <a:srgbClr val="1A1A1A"/>
                </a:solidFill>
                <a:latin typeface="Trebuchet MS"/>
                <a:cs typeface="Trebuchet MS"/>
              </a:rPr>
              <a:t>un</a:t>
            </a:r>
            <a:r>
              <a:rPr sz="3250" dirty="0">
                <a:solidFill>
                  <a:srgbClr val="1A1A1A"/>
                </a:solidFill>
                <a:latin typeface="Trebuchet MS"/>
                <a:cs typeface="Trebuchet MS"/>
              </a:rPr>
              <a:t>	</a:t>
            </a:r>
            <a:r>
              <a:rPr sz="3250" spc="145" dirty="0">
                <a:solidFill>
                  <a:srgbClr val="1A1A1A"/>
                </a:solidFill>
                <a:latin typeface="Trebuchet MS"/>
                <a:cs typeface="Trebuchet MS"/>
              </a:rPr>
              <a:t>estimado</a:t>
            </a:r>
            <a:r>
              <a:rPr sz="3250" dirty="0">
                <a:solidFill>
                  <a:srgbClr val="1A1A1A"/>
                </a:solidFill>
                <a:latin typeface="Trebuchet MS"/>
                <a:cs typeface="Trebuchet MS"/>
              </a:rPr>
              <a:t>	</a:t>
            </a:r>
            <a:r>
              <a:rPr sz="3250" spc="114" dirty="0">
                <a:solidFill>
                  <a:srgbClr val="1A1A1A"/>
                </a:solidFill>
                <a:latin typeface="Trebuchet MS"/>
                <a:cs typeface="Trebuchet MS"/>
              </a:rPr>
              <a:t>de</a:t>
            </a:r>
            <a:r>
              <a:rPr sz="3250" dirty="0">
                <a:solidFill>
                  <a:srgbClr val="1A1A1A"/>
                </a:solidFill>
                <a:latin typeface="Trebuchet MS"/>
                <a:cs typeface="Trebuchet MS"/>
              </a:rPr>
              <a:t>	</a:t>
            </a:r>
            <a:r>
              <a:rPr sz="3250" b="1" spc="185" dirty="0">
                <a:solidFill>
                  <a:srgbClr val="1A1A1A"/>
                </a:solidFill>
                <a:latin typeface="Trebuchet MS"/>
                <a:cs typeface="Trebuchet MS"/>
              </a:rPr>
              <a:t>al</a:t>
            </a:r>
            <a:r>
              <a:rPr sz="3250" b="1" dirty="0">
                <a:solidFill>
                  <a:srgbClr val="1A1A1A"/>
                </a:solidFill>
                <a:latin typeface="Trebuchet MS"/>
                <a:cs typeface="Trebuchet MS"/>
              </a:rPr>
              <a:t>	</a:t>
            </a:r>
            <a:r>
              <a:rPr sz="3250" b="1" spc="204" dirty="0">
                <a:solidFill>
                  <a:srgbClr val="1A1A1A"/>
                </a:solidFill>
                <a:latin typeface="Trebuchet MS"/>
                <a:cs typeface="Trebuchet MS"/>
              </a:rPr>
              <a:t>menos</a:t>
            </a:r>
            <a:r>
              <a:rPr sz="3250" b="1" dirty="0">
                <a:solidFill>
                  <a:srgbClr val="1A1A1A"/>
                </a:solidFill>
                <a:latin typeface="Trebuchet MS"/>
                <a:cs typeface="Trebuchet MS"/>
              </a:rPr>
              <a:t>	</a:t>
            </a:r>
            <a:r>
              <a:rPr lang="es-419" sz="3250" b="1" spc="-25" dirty="0">
                <a:solidFill>
                  <a:srgbClr val="1A1A1A"/>
                </a:solidFill>
                <a:latin typeface="Trebuchet MS"/>
                <a:cs typeface="Trebuchet MS"/>
              </a:rPr>
              <a:t>12</a:t>
            </a:r>
            <a:r>
              <a:rPr sz="3250" b="1" dirty="0">
                <a:solidFill>
                  <a:srgbClr val="1A1A1A"/>
                </a:solidFill>
                <a:latin typeface="Trebuchet MS"/>
                <a:cs typeface="Trebuchet MS"/>
              </a:rPr>
              <a:t>	</a:t>
            </a:r>
            <a:r>
              <a:rPr sz="3250" b="1" spc="170" dirty="0">
                <a:solidFill>
                  <a:srgbClr val="1A1A1A"/>
                </a:solidFill>
                <a:latin typeface="Trebuchet MS"/>
                <a:cs typeface="Trebuchet MS"/>
              </a:rPr>
              <a:t>durante </a:t>
            </a:r>
            <a:r>
              <a:rPr sz="3250" b="1" spc="195" dirty="0" err="1">
                <a:solidFill>
                  <a:srgbClr val="1A1A1A"/>
                </a:solidFill>
                <a:latin typeface="Trebuchet MS"/>
                <a:cs typeface="Trebuchet MS"/>
              </a:rPr>
              <a:t>este</a:t>
            </a:r>
            <a:r>
              <a:rPr sz="3250" b="1" spc="305" dirty="0">
                <a:solidFill>
                  <a:srgbClr val="1A1A1A"/>
                </a:solidFill>
                <a:latin typeface="Trebuchet MS"/>
                <a:cs typeface="Trebuchet MS"/>
              </a:rPr>
              <a:t> </a:t>
            </a:r>
            <a:r>
              <a:rPr lang="es-419" sz="3250" b="1" spc="170" dirty="0">
                <a:solidFill>
                  <a:srgbClr val="1A1A1A"/>
                </a:solidFill>
                <a:latin typeface="Trebuchet MS"/>
                <a:cs typeface="Trebuchet MS"/>
              </a:rPr>
              <a:t>año.</a:t>
            </a:r>
            <a:endParaRPr sz="3250" dirty="0">
              <a:latin typeface="Trebuchet MS"/>
              <a:cs typeface="Trebuchet MS"/>
            </a:endParaRPr>
          </a:p>
        </p:txBody>
      </p:sp>
      <p:grpSp>
        <p:nvGrpSpPr>
          <p:cNvPr id="14" name="object 14"/>
          <p:cNvGrpSpPr/>
          <p:nvPr/>
        </p:nvGrpSpPr>
        <p:grpSpPr>
          <a:xfrm>
            <a:off x="752855" y="1078991"/>
            <a:ext cx="10534015" cy="2585085"/>
            <a:chOff x="752855" y="1078991"/>
            <a:chExt cx="10534015" cy="2585085"/>
          </a:xfrm>
        </p:grpSpPr>
        <p:pic>
          <p:nvPicPr>
            <p:cNvPr id="15" name="object 15"/>
            <p:cNvPicPr/>
            <p:nvPr/>
          </p:nvPicPr>
          <p:blipFill>
            <a:blip r:embed="rId2" cstate="print"/>
            <a:stretch>
              <a:fillRect/>
            </a:stretch>
          </p:blipFill>
          <p:spPr>
            <a:xfrm>
              <a:off x="1636775" y="1078991"/>
              <a:ext cx="9649967" cy="2584704"/>
            </a:xfrm>
            <a:prstGeom prst="rect">
              <a:avLst/>
            </a:prstGeom>
          </p:spPr>
        </p:pic>
        <p:pic>
          <p:nvPicPr>
            <p:cNvPr id="16" name="object 16"/>
            <p:cNvPicPr/>
            <p:nvPr/>
          </p:nvPicPr>
          <p:blipFill>
            <a:blip r:embed="rId3" cstate="print"/>
            <a:stretch>
              <a:fillRect/>
            </a:stretch>
          </p:blipFill>
          <p:spPr>
            <a:xfrm>
              <a:off x="752855" y="1082039"/>
              <a:ext cx="960119" cy="768096"/>
            </a:xfrm>
            <a:prstGeom prst="rect">
              <a:avLst/>
            </a:prstGeom>
          </p:spPr>
        </p:pic>
      </p:grpSp>
      <p:pic>
        <p:nvPicPr>
          <p:cNvPr id="17" name="object 17"/>
          <p:cNvPicPr/>
          <p:nvPr/>
        </p:nvPicPr>
        <p:blipFill>
          <a:blip r:embed="rId4" cstate="print"/>
          <a:stretch>
            <a:fillRect/>
          </a:stretch>
        </p:blipFill>
        <p:spPr>
          <a:xfrm>
            <a:off x="13310737" y="392829"/>
            <a:ext cx="1059118" cy="1268845"/>
          </a:xfrm>
          <a:prstGeom prst="rect">
            <a:avLst/>
          </a:prstGeom>
        </p:spPr>
      </p:pic>
      <p:pic>
        <p:nvPicPr>
          <p:cNvPr id="18" name="object 18"/>
          <p:cNvPicPr/>
          <p:nvPr/>
        </p:nvPicPr>
        <p:blipFill>
          <a:blip r:embed="rId5" cstate="print"/>
          <a:stretch>
            <a:fillRect/>
          </a:stretch>
        </p:blipFill>
        <p:spPr>
          <a:xfrm>
            <a:off x="16257575" y="392829"/>
            <a:ext cx="1289818" cy="1268845"/>
          </a:xfrm>
          <a:prstGeom prst="rect">
            <a:avLst/>
          </a:prstGeom>
        </p:spPr>
      </p:pic>
      <p:pic>
        <p:nvPicPr>
          <p:cNvPr id="19" name="object 19"/>
          <p:cNvPicPr/>
          <p:nvPr/>
        </p:nvPicPr>
        <p:blipFill>
          <a:blip r:embed="rId6" cstate="print"/>
          <a:stretch>
            <a:fillRect/>
          </a:stretch>
        </p:blipFill>
        <p:spPr>
          <a:xfrm>
            <a:off x="14689073" y="392832"/>
            <a:ext cx="1247872" cy="1268842"/>
          </a:xfrm>
          <a:prstGeom prst="rect">
            <a:avLst/>
          </a:prstGeom>
        </p:spPr>
      </p:pic>
      <p:pic>
        <p:nvPicPr>
          <p:cNvPr id="20" name="Imagen 19">
            <a:extLst>
              <a:ext uri="{FF2B5EF4-FFF2-40B4-BE49-F238E27FC236}">
                <a16:creationId xmlns:a16="http://schemas.microsoft.com/office/drawing/2014/main" id="{A6690B30-5587-E17A-ECA4-D95F2E6646FF}"/>
              </a:ext>
            </a:extLst>
          </p:cNvPr>
          <p:cNvPicPr>
            <a:picLocks noChangeAspect="1"/>
          </p:cNvPicPr>
          <p:nvPr/>
        </p:nvPicPr>
        <p:blipFill>
          <a:blip r:embed="rId7"/>
          <a:stretch>
            <a:fillRect/>
          </a:stretch>
        </p:blipFill>
        <p:spPr>
          <a:xfrm>
            <a:off x="13102655" y="7429500"/>
            <a:ext cx="3958072" cy="213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91603" y="8043946"/>
            <a:ext cx="2086610" cy="1649095"/>
          </a:xfrm>
          <a:custGeom>
            <a:avLst/>
            <a:gdLst/>
            <a:ahLst/>
            <a:cxnLst/>
            <a:rect l="l" t="t" r="r" b="b"/>
            <a:pathLst>
              <a:path w="2086609" h="1649095">
                <a:moveTo>
                  <a:pt x="1045764" y="741683"/>
                </a:moveTo>
                <a:lnTo>
                  <a:pt x="996615" y="734686"/>
                </a:lnTo>
                <a:lnTo>
                  <a:pt x="951264" y="714066"/>
                </a:lnTo>
                <a:lnTo>
                  <a:pt x="919313" y="687811"/>
                </a:lnTo>
                <a:lnTo>
                  <a:pt x="895014" y="655243"/>
                </a:lnTo>
                <a:lnTo>
                  <a:pt x="879561" y="617639"/>
                </a:lnTo>
                <a:lnTo>
                  <a:pt x="873924" y="577343"/>
                </a:lnTo>
                <a:lnTo>
                  <a:pt x="874016" y="569177"/>
                </a:lnTo>
                <a:lnTo>
                  <a:pt x="880573" y="529042"/>
                </a:lnTo>
                <a:lnTo>
                  <a:pt x="896884" y="491805"/>
                </a:lnTo>
                <a:lnTo>
                  <a:pt x="921936" y="459789"/>
                </a:lnTo>
                <a:lnTo>
                  <a:pt x="961916" y="429433"/>
                </a:lnTo>
                <a:lnTo>
                  <a:pt x="1009188" y="412122"/>
                </a:lnTo>
                <a:lnTo>
                  <a:pt x="1026389" y="409507"/>
                </a:lnTo>
                <a:lnTo>
                  <a:pt x="1027715" y="409507"/>
                </a:lnTo>
                <a:lnTo>
                  <a:pt x="1042581" y="408746"/>
                </a:lnTo>
                <a:lnTo>
                  <a:pt x="1043449" y="408746"/>
                </a:lnTo>
                <a:lnTo>
                  <a:pt x="1060275" y="409507"/>
                </a:lnTo>
                <a:lnTo>
                  <a:pt x="1108806" y="421669"/>
                </a:lnTo>
                <a:lnTo>
                  <a:pt x="1151674" y="447516"/>
                </a:lnTo>
                <a:lnTo>
                  <a:pt x="1184825" y="483622"/>
                </a:lnTo>
                <a:lnTo>
                  <a:pt x="1205784" y="527229"/>
                </a:lnTo>
                <a:lnTo>
                  <a:pt x="1212989" y="574925"/>
                </a:lnTo>
                <a:lnTo>
                  <a:pt x="1212690" y="583114"/>
                </a:lnTo>
                <a:lnTo>
                  <a:pt x="1205319" y="623258"/>
                </a:lnTo>
                <a:lnTo>
                  <a:pt x="1188552" y="660454"/>
                </a:lnTo>
                <a:lnTo>
                  <a:pt x="1163357" y="692543"/>
                </a:lnTo>
                <a:lnTo>
                  <a:pt x="1131213" y="717633"/>
                </a:lnTo>
                <a:lnTo>
                  <a:pt x="1094019" y="734248"/>
                </a:lnTo>
                <a:lnTo>
                  <a:pt x="1053935" y="741427"/>
                </a:lnTo>
                <a:lnTo>
                  <a:pt x="1045764" y="741683"/>
                </a:lnTo>
                <a:close/>
              </a:path>
              <a:path w="2086609" h="1649095">
                <a:moveTo>
                  <a:pt x="1353568" y="1166294"/>
                </a:moveTo>
                <a:lnTo>
                  <a:pt x="734343" y="1166294"/>
                </a:lnTo>
                <a:lnTo>
                  <a:pt x="740638" y="1155701"/>
                </a:lnTo>
                <a:lnTo>
                  <a:pt x="769234" y="1115772"/>
                </a:lnTo>
                <a:lnTo>
                  <a:pt x="802945" y="1080161"/>
                </a:lnTo>
                <a:lnTo>
                  <a:pt x="841213" y="1049455"/>
                </a:lnTo>
                <a:lnTo>
                  <a:pt x="883297" y="1024257"/>
                </a:lnTo>
                <a:lnTo>
                  <a:pt x="928411" y="1005041"/>
                </a:lnTo>
                <a:lnTo>
                  <a:pt x="975715" y="992163"/>
                </a:lnTo>
                <a:lnTo>
                  <a:pt x="1024329" y="985861"/>
                </a:lnTo>
                <a:lnTo>
                  <a:pt x="1039135" y="985218"/>
                </a:lnTo>
                <a:lnTo>
                  <a:pt x="1048830" y="985218"/>
                </a:lnTo>
                <a:lnTo>
                  <a:pt x="1105426" y="990702"/>
                </a:lnTo>
                <a:lnTo>
                  <a:pt x="1148908" y="1001403"/>
                </a:lnTo>
                <a:lnTo>
                  <a:pt x="1190730" y="1017422"/>
                </a:lnTo>
                <a:lnTo>
                  <a:pt x="1230229" y="1038551"/>
                </a:lnTo>
                <a:lnTo>
                  <a:pt x="1266813" y="1064423"/>
                </a:lnTo>
                <a:lnTo>
                  <a:pt x="1299888" y="1094672"/>
                </a:lnTo>
                <a:lnTo>
                  <a:pt x="1328966" y="1128797"/>
                </a:lnTo>
                <a:lnTo>
                  <a:pt x="1353568" y="1166294"/>
                </a:lnTo>
                <a:close/>
              </a:path>
              <a:path w="2086609" h="1649095">
                <a:moveTo>
                  <a:pt x="1023012" y="1648721"/>
                </a:moveTo>
                <a:lnTo>
                  <a:pt x="960261" y="1647335"/>
                </a:lnTo>
                <a:lnTo>
                  <a:pt x="897721" y="1642583"/>
                </a:lnTo>
                <a:lnTo>
                  <a:pt x="835479" y="1634473"/>
                </a:lnTo>
                <a:lnTo>
                  <a:pt x="773804" y="1623039"/>
                </a:lnTo>
                <a:lnTo>
                  <a:pt x="695606" y="1602354"/>
                </a:lnTo>
                <a:lnTo>
                  <a:pt x="648926" y="1585891"/>
                </a:lnTo>
                <a:lnTo>
                  <a:pt x="603313" y="1566774"/>
                </a:lnTo>
                <a:lnTo>
                  <a:pt x="558923" y="1545090"/>
                </a:lnTo>
                <a:lnTo>
                  <a:pt x="515913" y="1520923"/>
                </a:lnTo>
                <a:lnTo>
                  <a:pt x="474440" y="1494360"/>
                </a:lnTo>
                <a:lnTo>
                  <a:pt x="434661" y="1465486"/>
                </a:lnTo>
                <a:lnTo>
                  <a:pt x="396732" y="1434386"/>
                </a:lnTo>
                <a:lnTo>
                  <a:pt x="360810" y="1401148"/>
                </a:lnTo>
                <a:lnTo>
                  <a:pt x="327052" y="1365855"/>
                </a:lnTo>
                <a:lnTo>
                  <a:pt x="295614" y="1328595"/>
                </a:lnTo>
                <a:lnTo>
                  <a:pt x="266653" y="1289452"/>
                </a:lnTo>
                <a:lnTo>
                  <a:pt x="240326" y="1248513"/>
                </a:lnTo>
                <a:lnTo>
                  <a:pt x="216790" y="1205863"/>
                </a:lnTo>
                <a:lnTo>
                  <a:pt x="196201" y="1161587"/>
                </a:lnTo>
                <a:lnTo>
                  <a:pt x="178716" y="1115772"/>
                </a:lnTo>
                <a:lnTo>
                  <a:pt x="164491" y="1068503"/>
                </a:lnTo>
                <a:lnTo>
                  <a:pt x="153665" y="1019778"/>
                </a:lnTo>
                <a:lnTo>
                  <a:pt x="241527" y="1019778"/>
                </a:lnTo>
                <a:lnTo>
                  <a:pt x="254274" y="1067827"/>
                </a:lnTo>
                <a:lnTo>
                  <a:pt x="270524" y="1114396"/>
                </a:lnTo>
                <a:lnTo>
                  <a:pt x="290300" y="1159574"/>
                </a:lnTo>
                <a:lnTo>
                  <a:pt x="313602" y="1203361"/>
                </a:lnTo>
                <a:lnTo>
                  <a:pt x="340140" y="1245257"/>
                </a:lnTo>
                <a:lnTo>
                  <a:pt x="369622" y="1284762"/>
                </a:lnTo>
                <a:lnTo>
                  <a:pt x="402047" y="1321877"/>
                </a:lnTo>
                <a:lnTo>
                  <a:pt x="437418" y="1356602"/>
                </a:lnTo>
                <a:lnTo>
                  <a:pt x="474177" y="1388523"/>
                </a:lnTo>
                <a:lnTo>
                  <a:pt x="512655" y="1417498"/>
                </a:lnTo>
                <a:lnTo>
                  <a:pt x="552711" y="1443595"/>
                </a:lnTo>
                <a:lnTo>
                  <a:pt x="594204" y="1466879"/>
                </a:lnTo>
                <a:lnTo>
                  <a:pt x="636995" y="1487419"/>
                </a:lnTo>
                <a:lnTo>
                  <a:pt x="680943" y="1505280"/>
                </a:lnTo>
                <a:lnTo>
                  <a:pt x="725907" y="1520531"/>
                </a:lnTo>
                <a:lnTo>
                  <a:pt x="771747" y="1533237"/>
                </a:lnTo>
                <a:lnTo>
                  <a:pt x="818322" y="1543465"/>
                </a:lnTo>
                <a:lnTo>
                  <a:pt x="865492" y="1551284"/>
                </a:lnTo>
                <a:lnTo>
                  <a:pt x="913116" y="1556759"/>
                </a:lnTo>
                <a:lnTo>
                  <a:pt x="961054" y="1559957"/>
                </a:lnTo>
                <a:lnTo>
                  <a:pt x="1009165" y="1560946"/>
                </a:lnTo>
                <a:lnTo>
                  <a:pt x="1461348" y="1560946"/>
                </a:lnTo>
                <a:lnTo>
                  <a:pt x="1451608" y="1564999"/>
                </a:lnTo>
                <a:lnTo>
                  <a:pt x="1392762" y="1586754"/>
                </a:lnTo>
                <a:lnTo>
                  <a:pt x="1332794" y="1605329"/>
                </a:lnTo>
                <a:lnTo>
                  <a:pt x="1271963" y="1620645"/>
                </a:lnTo>
                <a:lnTo>
                  <a:pt x="1210357" y="1632680"/>
                </a:lnTo>
                <a:lnTo>
                  <a:pt x="1148239" y="1641381"/>
                </a:lnTo>
                <a:lnTo>
                  <a:pt x="1085702" y="1646735"/>
                </a:lnTo>
                <a:lnTo>
                  <a:pt x="1054370" y="1648150"/>
                </a:lnTo>
                <a:lnTo>
                  <a:pt x="1023012" y="1648721"/>
                </a:lnTo>
                <a:close/>
              </a:path>
              <a:path w="2086609" h="1649095">
                <a:moveTo>
                  <a:pt x="1469920" y="1557379"/>
                </a:moveTo>
                <a:lnTo>
                  <a:pt x="1095960" y="1557379"/>
                </a:lnTo>
                <a:lnTo>
                  <a:pt x="1151635" y="1551553"/>
                </a:lnTo>
                <a:lnTo>
                  <a:pt x="1206839" y="1543081"/>
                </a:lnTo>
                <a:lnTo>
                  <a:pt x="1261575" y="1531963"/>
                </a:lnTo>
                <a:lnTo>
                  <a:pt x="1315841" y="1518198"/>
                </a:lnTo>
                <a:lnTo>
                  <a:pt x="1363399" y="1503722"/>
                </a:lnTo>
                <a:lnTo>
                  <a:pt x="1410601" y="1486970"/>
                </a:lnTo>
                <a:lnTo>
                  <a:pt x="1457218" y="1467953"/>
                </a:lnTo>
                <a:lnTo>
                  <a:pt x="1503025" y="1446682"/>
                </a:lnTo>
                <a:lnTo>
                  <a:pt x="1547795" y="1423168"/>
                </a:lnTo>
                <a:lnTo>
                  <a:pt x="1591300" y="1397424"/>
                </a:lnTo>
                <a:lnTo>
                  <a:pt x="1633314" y="1369460"/>
                </a:lnTo>
                <a:lnTo>
                  <a:pt x="1673610" y="1339288"/>
                </a:lnTo>
                <a:lnTo>
                  <a:pt x="1711962" y="1306918"/>
                </a:lnTo>
                <a:lnTo>
                  <a:pt x="1748141" y="1272364"/>
                </a:lnTo>
                <a:lnTo>
                  <a:pt x="1781923" y="1235635"/>
                </a:lnTo>
                <a:lnTo>
                  <a:pt x="1813079" y="1196744"/>
                </a:lnTo>
                <a:lnTo>
                  <a:pt x="1841383" y="1155701"/>
                </a:lnTo>
                <a:lnTo>
                  <a:pt x="1866662" y="1112407"/>
                </a:lnTo>
                <a:lnTo>
                  <a:pt x="1888528" y="1067207"/>
                </a:lnTo>
                <a:lnTo>
                  <a:pt x="1906915" y="1019778"/>
                </a:lnTo>
                <a:lnTo>
                  <a:pt x="1998244" y="1019778"/>
                </a:lnTo>
                <a:lnTo>
                  <a:pt x="1997992" y="1020851"/>
                </a:lnTo>
                <a:lnTo>
                  <a:pt x="1997934" y="1021750"/>
                </a:lnTo>
                <a:lnTo>
                  <a:pt x="1997645" y="1022766"/>
                </a:lnTo>
                <a:lnTo>
                  <a:pt x="1975469" y="1083023"/>
                </a:lnTo>
                <a:lnTo>
                  <a:pt x="1948528" y="1141295"/>
                </a:lnTo>
                <a:lnTo>
                  <a:pt x="1917009" y="1197215"/>
                </a:lnTo>
                <a:lnTo>
                  <a:pt x="1881102" y="1250410"/>
                </a:lnTo>
                <a:lnTo>
                  <a:pt x="1841055" y="1300543"/>
                </a:lnTo>
                <a:lnTo>
                  <a:pt x="1797111" y="1347286"/>
                </a:lnTo>
                <a:lnTo>
                  <a:pt x="1749568" y="1390342"/>
                </a:lnTo>
                <a:lnTo>
                  <a:pt x="1698723" y="1429424"/>
                </a:lnTo>
                <a:lnTo>
                  <a:pt x="1646749" y="1464658"/>
                </a:lnTo>
                <a:lnTo>
                  <a:pt x="1592966" y="1497047"/>
                </a:lnTo>
                <a:lnTo>
                  <a:pt x="1537528" y="1526502"/>
                </a:lnTo>
                <a:lnTo>
                  <a:pt x="1480595" y="1552936"/>
                </a:lnTo>
                <a:lnTo>
                  <a:pt x="1469920" y="1557379"/>
                </a:lnTo>
                <a:close/>
              </a:path>
              <a:path w="2086609" h="1649095">
                <a:moveTo>
                  <a:pt x="1461348" y="1560946"/>
                </a:moveTo>
                <a:lnTo>
                  <a:pt x="1009165" y="1560946"/>
                </a:lnTo>
                <a:lnTo>
                  <a:pt x="1009165" y="1372088"/>
                </a:lnTo>
                <a:lnTo>
                  <a:pt x="1095960" y="1372088"/>
                </a:lnTo>
                <a:lnTo>
                  <a:pt x="1095960" y="1557379"/>
                </a:lnTo>
                <a:lnTo>
                  <a:pt x="1469920" y="1557379"/>
                </a:lnTo>
                <a:lnTo>
                  <a:pt x="1461348" y="1560946"/>
                </a:lnTo>
                <a:close/>
              </a:path>
              <a:path w="2086609" h="1649095">
                <a:moveTo>
                  <a:pt x="619369" y="768742"/>
                </a:moveTo>
                <a:lnTo>
                  <a:pt x="0" y="768742"/>
                </a:lnTo>
                <a:lnTo>
                  <a:pt x="6277" y="758172"/>
                </a:lnTo>
                <a:lnTo>
                  <a:pt x="34859" y="718253"/>
                </a:lnTo>
                <a:lnTo>
                  <a:pt x="68598" y="682606"/>
                </a:lnTo>
                <a:lnTo>
                  <a:pt x="106866" y="651898"/>
                </a:lnTo>
                <a:lnTo>
                  <a:pt x="148950" y="626702"/>
                </a:lnTo>
                <a:lnTo>
                  <a:pt x="194065" y="607485"/>
                </a:lnTo>
                <a:lnTo>
                  <a:pt x="241371" y="594606"/>
                </a:lnTo>
                <a:lnTo>
                  <a:pt x="289985" y="588307"/>
                </a:lnTo>
                <a:lnTo>
                  <a:pt x="304788" y="587666"/>
                </a:lnTo>
                <a:lnTo>
                  <a:pt x="314486" y="587666"/>
                </a:lnTo>
                <a:lnTo>
                  <a:pt x="371227" y="593150"/>
                </a:lnTo>
                <a:lnTo>
                  <a:pt x="414706" y="603851"/>
                </a:lnTo>
                <a:lnTo>
                  <a:pt x="456530" y="619870"/>
                </a:lnTo>
                <a:lnTo>
                  <a:pt x="496030" y="640999"/>
                </a:lnTo>
                <a:lnTo>
                  <a:pt x="532614" y="666871"/>
                </a:lnTo>
                <a:lnTo>
                  <a:pt x="565689" y="697120"/>
                </a:lnTo>
                <a:lnTo>
                  <a:pt x="594767" y="731245"/>
                </a:lnTo>
                <a:lnTo>
                  <a:pt x="619369" y="768742"/>
                </a:lnTo>
                <a:close/>
              </a:path>
              <a:path w="2086609" h="1649095">
                <a:moveTo>
                  <a:pt x="311565" y="344131"/>
                </a:moveTo>
                <a:lnTo>
                  <a:pt x="262416" y="337133"/>
                </a:lnTo>
                <a:lnTo>
                  <a:pt x="217065" y="316514"/>
                </a:lnTo>
                <a:lnTo>
                  <a:pt x="179568" y="284091"/>
                </a:lnTo>
                <a:lnTo>
                  <a:pt x="153553" y="242729"/>
                </a:lnTo>
                <a:lnTo>
                  <a:pt x="140770" y="195542"/>
                </a:lnTo>
                <a:lnTo>
                  <a:pt x="139711" y="179113"/>
                </a:lnTo>
                <a:lnTo>
                  <a:pt x="140438" y="162836"/>
                </a:lnTo>
                <a:lnTo>
                  <a:pt x="152075" y="115865"/>
                </a:lnTo>
                <a:lnTo>
                  <a:pt x="176817" y="74305"/>
                </a:lnTo>
                <a:lnTo>
                  <a:pt x="213444" y="40607"/>
                </a:lnTo>
                <a:lnTo>
                  <a:pt x="258795" y="18732"/>
                </a:lnTo>
                <a:lnTo>
                  <a:pt x="292212" y="11951"/>
                </a:lnTo>
                <a:lnTo>
                  <a:pt x="293581" y="11951"/>
                </a:lnTo>
                <a:lnTo>
                  <a:pt x="308382" y="11194"/>
                </a:lnTo>
                <a:lnTo>
                  <a:pt x="309221" y="11194"/>
                </a:lnTo>
                <a:lnTo>
                  <a:pt x="326047" y="11951"/>
                </a:lnTo>
                <a:lnTo>
                  <a:pt x="374581" y="24110"/>
                </a:lnTo>
                <a:lnTo>
                  <a:pt x="417447" y="49961"/>
                </a:lnTo>
                <a:lnTo>
                  <a:pt x="450597" y="86070"/>
                </a:lnTo>
                <a:lnTo>
                  <a:pt x="471556" y="129678"/>
                </a:lnTo>
                <a:lnTo>
                  <a:pt x="478761" y="177373"/>
                </a:lnTo>
                <a:lnTo>
                  <a:pt x="478464" y="185561"/>
                </a:lnTo>
                <a:lnTo>
                  <a:pt x="471099" y="225703"/>
                </a:lnTo>
                <a:lnTo>
                  <a:pt x="454338" y="262899"/>
                </a:lnTo>
                <a:lnTo>
                  <a:pt x="429146" y="294991"/>
                </a:lnTo>
                <a:lnTo>
                  <a:pt x="397007" y="320079"/>
                </a:lnTo>
                <a:lnTo>
                  <a:pt x="359817" y="336694"/>
                </a:lnTo>
                <a:lnTo>
                  <a:pt x="319735" y="343875"/>
                </a:lnTo>
                <a:lnTo>
                  <a:pt x="311565" y="344131"/>
                </a:lnTo>
                <a:close/>
              </a:path>
              <a:path w="2086609" h="1649095">
                <a:moveTo>
                  <a:pt x="2086176" y="757547"/>
                </a:moveTo>
                <a:lnTo>
                  <a:pt x="1466835" y="757547"/>
                </a:lnTo>
                <a:lnTo>
                  <a:pt x="1473112" y="746979"/>
                </a:lnTo>
                <a:lnTo>
                  <a:pt x="1501691" y="707060"/>
                </a:lnTo>
                <a:lnTo>
                  <a:pt x="1535425" y="671415"/>
                </a:lnTo>
                <a:lnTo>
                  <a:pt x="1573689" y="640706"/>
                </a:lnTo>
                <a:lnTo>
                  <a:pt x="1615770" y="615510"/>
                </a:lnTo>
                <a:lnTo>
                  <a:pt x="1660883" y="596293"/>
                </a:lnTo>
                <a:lnTo>
                  <a:pt x="1708184" y="583415"/>
                </a:lnTo>
                <a:lnTo>
                  <a:pt x="1756795" y="577114"/>
                </a:lnTo>
                <a:lnTo>
                  <a:pt x="1771601" y="576471"/>
                </a:lnTo>
                <a:lnTo>
                  <a:pt x="1781295" y="576471"/>
                </a:lnTo>
                <a:lnTo>
                  <a:pt x="1838034" y="581955"/>
                </a:lnTo>
                <a:lnTo>
                  <a:pt x="1881516" y="592656"/>
                </a:lnTo>
                <a:lnTo>
                  <a:pt x="1923338" y="608676"/>
                </a:lnTo>
                <a:lnTo>
                  <a:pt x="1962837" y="629804"/>
                </a:lnTo>
                <a:lnTo>
                  <a:pt x="1999421" y="655676"/>
                </a:lnTo>
                <a:lnTo>
                  <a:pt x="2032493" y="685925"/>
                </a:lnTo>
                <a:lnTo>
                  <a:pt x="2061574" y="720050"/>
                </a:lnTo>
                <a:lnTo>
                  <a:pt x="2086176" y="757547"/>
                </a:lnTo>
                <a:close/>
              </a:path>
              <a:path w="2086609" h="1649095">
                <a:moveTo>
                  <a:pt x="1778343" y="332936"/>
                </a:moveTo>
                <a:lnTo>
                  <a:pt x="1729229" y="325923"/>
                </a:lnTo>
                <a:lnTo>
                  <a:pt x="1683912" y="305307"/>
                </a:lnTo>
                <a:lnTo>
                  <a:pt x="1646421" y="272901"/>
                </a:lnTo>
                <a:lnTo>
                  <a:pt x="1620370" y="231545"/>
                </a:lnTo>
                <a:lnTo>
                  <a:pt x="1607558" y="184351"/>
                </a:lnTo>
                <a:lnTo>
                  <a:pt x="1606489" y="167918"/>
                </a:lnTo>
                <a:lnTo>
                  <a:pt x="1607220" y="151643"/>
                </a:lnTo>
                <a:lnTo>
                  <a:pt x="1618863" y="104674"/>
                </a:lnTo>
                <a:lnTo>
                  <a:pt x="1643600" y="63112"/>
                </a:lnTo>
                <a:lnTo>
                  <a:pt x="1680223" y="29412"/>
                </a:lnTo>
                <a:lnTo>
                  <a:pt x="1725572" y="7537"/>
                </a:lnTo>
                <a:lnTo>
                  <a:pt x="1758969" y="759"/>
                </a:lnTo>
                <a:lnTo>
                  <a:pt x="1760297" y="759"/>
                </a:lnTo>
                <a:lnTo>
                  <a:pt x="1775160" y="0"/>
                </a:lnTo>
                <a:lnTo>
                  <a:pt x="1776028" y="0"/>
                </a:lnTo>
                <a:lnTo>
                  <a:pt x="1792854" y="759"/>
                </a:lnTo>
                <a:lnTo>
                  <a:pt x="1841385" y="12923"/>
                </a:lnTo>
                <a:lnTo>
                  <a:pt x="1884252" y="38769"/>
                </a:lnTo>
                <a:lnTo>
                  <a:pt x="1917404" y="74875"/>
                </a:lnTo>
                <a:lnTo>
                  <a:pt x="1938363" y="118483"/>
                </a:lnTo>
                <a:lnTo>
                  <a:pt x="1945568" y="166178"/>
                </a:lnTo>
                <a:lnTo>
                  <a:pt x="1945269" y="174367"/>
                </a:lnTo>
                <a:lnTo>
                  <a:pt x="1937898" y="214510"/>
                </a:lnTo>
                <a:lnTo>
                  <a:pt x="1921131" y="251707"/>
                </a:lnTo>
                <a:lnTo>
                  <a:pt x="1895936" y="283797"/>
                </a:lnTo>
                <a:lnTo>
                  <a:pt x="1863793" y="308887"/>
                </a:lnTo>
                <a:lnTo>
                  <a:pt x="1826598" y="325501"/>
                </a:lnTo>
                <a:lnTo>
                  <a:pt x="1786514" y="332680"/>
                </a:lnTo>
                <a:lnTo>
                  <a:pt x="1778343" y="332936"/>
                </a:lnTo>
                <a:close/>
              </a:path>
            </a:pathLst>
          </a:custGeom>
          <a:solidFill>
            <a:srgbClr val="000000"/>
          </a:solidFill>
        </p:spPr>
        <p:txBody>
          <a:bodyPr wrap="square" lIns="0" tIns="0" rIns="0" bIns="0" rtlCol="0"/>
          <a:lstStyle/>
          <a:p>
            <a:endParaRPr/>
          </a:p>
        </p:txBody>
      </p:sp>
      <p:sp>
        <p:nvSpPr>
          <p:cNvPr id="3" name="object 3"/>
          <p:cNvSpPr txBox="1"/>
          <p:nvPr/>
        </p:nvSpPr>
        <p:spPr>
          <a:xfrm>
            <a:off x="3038317" y="4681468"/>
            <a:ext cx="11182985" cy="1276350"/>
          </a:xfrm>
          <a:prstGeom prst="rect">
            <a:avLst/>
          </a:prstGeom>
        </p:spPr>
        <p:txBody>
          <a:bodyPr vert="horz" wrap="square" lIns="0" tIns="12065" rIns="0" bIns="0" rtlCol="0">
            <a:spAutoFit/>
          </a:bodyPr>
          <a:lstStyle/>
          <a:p>
            <a:pPr marL="12700" marR="5080">
              <a:lnSpc>
                <a:spcPct val="115599"/>
              </a:lnSpc>
              <a:spcBef>
                <a:spcPts val="95"/>
              </a:spcBef>
              <a:tabLst>
                <a:tab pos="899160" algn="l"/>
                <a:tab pos="3890010" algn="l"/>
                <a:tab pos="7228840" algn="l"/>
                <a:tab pos="8357234" algn="l"/>
                <a:tab pos="9300210" algn="l"/>
              </a:tabLst>
            </a:pPr>
            <a:r>
              <a:rPr sz="3550" spc="260" dirty="0">
                <a:solidFill>
                  <a:srgbClr val="1A1A1A"/>
                </a:solidFill>
                <a:latin typeface="Trebuchet MS"/>
                <a:cs typeface="Trebuchet MS"/>
              </a:rPr>
              <a:t>Se</a:t>
            </a:r>
            <a:r>
              <a:rPr sz="3550" dirty="0">
                <a:solidFill>
                  <a:srgbClr val="1A1A1A"/>
                </a:solidFill>
                <a:latin typeface="Trebuchet MS"/>
                <a:cs typeface="Trebuchet MS"/>
              </a:rPr>
              <a:t>	</a:t>
            </a:r>
            <a:r>
              <a:rPr sz="3550" spc="135" dirty="0">
                <a:solidFill>
                  <a:srgbClr val="1A1A1A"/>
                </a:solidFill>
                <a:latin typeface="Trebuchet MS"/>
                <a:cs typeface="Trebuchet MS"/>
              </a:rPr>
              <a:t>mantendrán</a:t>
            </a:r>
            <a:r>
              <a:rPr sz="3550" dirty="0">
                <a:solidFill>
                  <a:srgbClr val="1A1A1A"/>
                </a:solidFill>
                <a:latin typeface="Trebuchet MS"/>
                <a:cs typeface="Trebuchet MS"/>
              </a:rPr>
              <a:t>	</a:t>
            </a:r>
            <a:r>
              <a:rPr sz="3550" spc="150" dirty="0">
                <a:solidFill>
                  <a:srgbClr val="1A1A1A"/>
                </a:solidFill>
                <a:latin typeface="Trebuchet MS"/>
                <a:cs typeface="Trebuchet MS"/>
              </a:rPr>
              <a:t>vinculaciones</a:t>
            </a:r>
            <a:r>
              <a:rPr sz="3550" dirty="0">
                <a:solidFill>
                  <a:srgbClr val="1A1A1A"/>
                </a:solidFill>
                <a:latin typeface="Trebuchet MS"/>
                <a:cs typeface="Trebuchet MS"/>
              </a:rPr>
              <a:t>	</a:t>
            </a:r>
            <a:r>
              <a:rPr sz="3550" spc="140" dirty="0">
                <a:solidFill>
                  <a:srgbClr val="1A1A1A"/>
                </a:solidFill>
                <a:latin typeface="Trebuchet MS"/>
                <a:cs typeface="Trebuchet MS"/>
              </a:rPr>
              <a:t>con</a:t>
            </a:r>
            <a:r>
              <a:rPr sz="3550" dirty="0">
                <a:solidFill>
                  <a:srgbClr val="1A1A1A"/>
                </a:solidFill>
                <a:latin typeface="Trebuchet MS"/>
                <a:cs typeface="Trebuchet MS"/>
              </a:rPr>
              <a:t>	</a:t>
            </a:r>
            <a:r>
              <a:rPr sz="3550" spc="65" dirty="0">
                <a:solidFill>
                  <a:srgbClr val="1A1A1A"/>
                </a:solidFill>
                <a:latin typeface="Trebuchet MS"/>
                <a:cs typeface="Trebuchet MS"/>
              </a:rPr>
              <a:t>los</a:t>
            </a:r>
            <a:r>
              <a:rPr sz="3550" dirty="0">
                <a:solidFill>
                  <a:srgbClr val="1A1A1A"/>
                </a:solidFill>
                <a:latin typeface="Trebuchet MS"/>
                <a:cs typeface="Trebuchet MS"/>
              </a:rPr>
              <a:t>	</a:t>
            </a:r>
            <a:r>
              <a:rPr sz="3550" spc="110" dirty="0">
                <a:solidFill>
                  <a:srgbClr val="1A1A1A"/>
                </a:solidFill>
                <a:latin typeface="Trebuchet MS"/>
                <a:cs typeface="Trebuchet MS"/>
              </a:rPr>
              <a:t>distintos </a:t>
            </a:r>
            <a:r>
              <a:rPr sz="3550" spc="229" dirty="0">
                <a:solidFill>
                  <a:srgbClr val="1A1A1A"/>
                </a:solidFill>
                <a:latin typeface="Trebuchet MS"/>
                <a:cs typeface="Trebuchet MS"/>
              </a:rPr>
              <a:t>órganos</a:t>
            </a:r>
            <a:r>
              <a:rPr sz="3550" spc="540" dirty="0">
                <a:solidFill>
                  <a:srgbClr val="1A1A1A"/>
                </a:solidFill>
                <a:latin typeface="Trebuchet MS"/>
                <a:cs typeface="Trebuchet MS"/>
              </a:rPr>
              <a:t> </a:t>
            </a:r>
            <a:r>
              <a:rPr sz="3550" spc="150" dirty="0">
                <a:solidFill>
                  <a:srgbClr val="1A1A1A"/>
                </a:solidFill>
                <a:latin typeface="Trebuchet MS"/>
                <a:cs typeface="Trebuchet MS"/>
              </a:rPr>
              <a:t>de</a:t>
            </a:r>
            <a:r>
              <a:rPr sz="3550" spc="545" dirty="0">
                <a:solidFill>
                  <a:srgbClr val="1A1A1A"/>
                </a:solidFill>
                <a:latin typeface="Trebuchet MS"/>
                <a:cs typeface="Trebuchet MS"/>
              </a:rPr>
              <a:t> </a:t>
            </a:r>
            <a:r>
              <a:rPr sz="3550" spc="140" dirty="0">
                <a:solidFill>
                  <a:srgbClr val="1A1A1A"/>
                </a:solidFill>
                <a:latin typeface="Trebuchet MS"/>
                <a:cs typeface="Trebuchet MS"/>
              </a:rPr>
              <a:t>investigación,</a:t>
            </a:r>
            <a:r>
              <a:rPr sz="3550" spc="550" dirty="0">
                <a:solidFill>
                  <a:srgbClr val="1A1A1A"/>
                </a:solidFill>
                <a:latin typeface="Trebuchet MS"/>
                <a:cs typeface="Trebuchet MS"/>
              </a:rPr>
              <a:t> </a:t>
            </a:r>
            <a:r>
              <a:rPr sz="3550" spc="165" dirty="0">
                <a:solidFill>
                  <a:srgbClr val="1A1A1A"/>
                </a:solidFill>
                <a:latin typeface="Trebuchet MS"/>
                <a:cs typeface="Trebuchet MS"/>
              </a:rPr>
              <a:t>a</a:t>
            </a:r>
            <a:r>
              <a:rPr sz="3550" spc="545" dirty="0">
                <a:solidFill>
                  <a:srgbClr val="1A1A1A"/>
                </a:solidFill>
                <a:latin typeface="Trebuchet MS"/>
                <a:cs typeface="Trebuchet MS"/>
              </a:rPr>
              <a:t> </a:t>
            </a:r>
            <a:r>
              <a:rPr sz="3550" dirty="0">
                <a:solidFill>
                  <a:srgbClr val="1A1A1A"/>
                </a:solidFill>
                <a:latin typeface="Trebuchet MS"/>
                <a:cs typeface="Trebuchet MS"/>
              </a:rPr>
              <a:t>fin</a:t>
            </a:r>
            <a:r>
              <a:rPr sz="3550" spc="550" dirty="0">
                <a:solidFill>
                  <a:srgbClr val="1A1A1A"/>
                </a:solidFill>
                <a:latin typeface="Trebuchet MS"/>
                <a:cs typeface="Trebuchet MS"/>
              </a:rPr>
              <a:t> </a:t>
            </a:r>
            <a:r>
              <a:rPr sz="3550" spc="150" dirty="0">
                <a:solidFill>
                  <a:srgbClr val="1A1A1A"/>
                </a:solidFill>
                <a:latin typeface="Trebuchet MS"/>
                <a:cs typeface="Trebuchet MS"/>
              </a:rPr>
              <a:t>de</a:t>
            </a:r>
            <a:r>
              <a:rPr sz="3550" spc="545" dirty="0">
                <a:solidFill>
                  <a:srgbClr val="1A1A1A"/>
                </a:solidFill>
                <a:latin typeface="Trebuchet MS"/>
                <a:cs typeface="Trebuchet MS"/>
              </a:rPr>
              <a:t> </a:t>
            </a:r>
            <a:r>
              <a:rPr sz="3550" spc="140" dirty="0">
                <a:solidFill>
                  <a:srgbClr val="1A1A1A"/>
                </a:solidFill>
                <a:latin typeface="Trebuchet MS"/>
                <a:cs typeface="Trebuchet MS"/>
              </a:rPr>
              <a:t>desarrollar</a:t>
            </a:r>
            <a:r>
              <a:rPr sz="3550" spc="550" dirty="0">
                <a:solidFill>
                  <a:srgbClr val="1A1A1A"/>
                </a:solidFill>
                <a:latin typeface="Trebuchet MS"/>
                <a:cs typeface="Trebuchet MS"/>
              </a:rPr>
              <a:t> </a:t>
            </a:r>
            <a:r>
              <a:rPr sz="3550" spc="105" dirty="0">
                <a:solidFill>
                  <a:srgbClr val="1A1A1A"/>
                </a:solidFill>
                <a:latin typeface="Trebuchet MS"/>
                <a:cs typeface="Trebuchet MS"/>
              </a:rPr>
              <a:t>las</a:t>
            </a:r>
            <a:endParaRPr sz="3550">
              <a:latin typeface="Trebuchet MS"/>
              <a:cs typeface="Trebuchet MS"/>
            </a:endParaRPr>
          </a:p>
        </p:txBody>
      </p:sp>
      <p:sp>
        <p:nvSpPr>
          <p:cNvPr id="4" name="object 4"/>
          <p:cNvSpPr txBox="1"/>
          <p:nvPr/>
        </p:nvSpPr>
        <p:spPr>
          <a:xfrm>
            <a:off x="3038317" y="5932339"/>
            <a:ext cx="2963545" cy="1276350"/>
          </a:xfrm>
          <a:prstGeom prst="rect">
            <a:avLst/>
          </a:prstGeom>
        </p:spPr>
        <p:txBody>
          <a:bodyPr vert="horz" wrap="square" lIns="0" tIns="96520" rIns="0" bIns="0" rtlCol="0">
            <a:spAutoFit/>
          </a:bodyPr>
          <a:lstStyle/>
          <a:p>
            <a:pPr marL="12700">
              <a:lnSpc>
                <a:spcPct val="100000"/>
              </a:lnSpc>
              <a:spcBef>
                <a:spcPts val="760"/>
              </a:spcBef>
            </a:pPr>
            <a:r>
              <a:rPr sz="3550" spc="145" dirty="0">
                <a:solidFill>
                  <a:srgbClr val="1A1A1A"/>
                </a:solidFill>
                <a:latin typeface="Trebuchet MS"/>
                <a:cs typeface="Trebuchet MS"/>
              </a:rPr>
              <a:t>funciones</a:t>
            </a:r>
            <a:endParaRPr sz="3550">
              <a:latin typeface="Trebuchet MS"/>
              <a:cs typeface="Trebuchet MS"/>
            </a:endParaRPr>
          </a:p>
          <a:p>
            <a:pPr marL="12700">
              <a:lnSpc>
                <a:spcPct val="100000"/>
              </a:lnSpc>
              <a:spcBef>
                <a:spcPts val="665"/>
              </a:spcBef>
            </a:pPr>
            <a:r>
              <a:rPr sz="3550" spc="225" dirty="0">
                <a:solidFill>
                  <a:srgbClr val="1A1A1A"/>
                </a:solidFill>
                <a:latin typeface="Trebuchet MS"/>
                <a:cs typeface="Trebuchet MS"/>
              </a:rPr>
              <a:t>capacitación</a:t>
            </a:r>
            <a:endParaRPr sz="3550">
              <a:latin typeface="Trebuchet MS"/>
              <a:cs typeface="Trebuchet MS"/>
            </a:endParaRPr>
          </a:p>
        </p:txBody>
      </p:sp>
      <p:sp>
        <p:nvSpPr>
          <p:cNvPr id="5" name="object 5"/>
          <p:cNvSpPr txBox="1"/>
          <p:nvPr/>
        </p:nvSpPr>
        <p:spPr>
          <a:xfrm>
            <a:off x="6313419" y="5932339"/>
            <a:ext cx="7908290" cy="1276350"/>
          </a:xfrm>
          <a:prstGeom prst="rect">
            <a:avLst/>
          </a:prstGeom>
        </p:spPr>
        <p:txBody>
          <a:bodyPr vert="horz" wrap="square" lIns="0" tIns="12065" rIns="0" bIns="0" rtlCol="0">
            <a:spAutoFit/>
          </a:bodyPr>
          <a:lstStyle/>
          <a:p>
            <a:pPr marL="182880" marR="5080" indent="-170815">
              <a:lnSpc>
                <a:spcPct val="115599"/>
              </a:lnSpc>
              <a:spcBef>
                <a:spcPts val="95"/>
              </a:spcBef>
              <a:tabLst>
                <a:tab pos="883285" algn="l"/>
                <a:tab pos="1699895" algn="l"/>
                <a:tab pos="3393440" algn="l"/>
                <a:tab pos="5925820" algn="l"/>
                <a:tab pos="6204585" algn="l"/>
                <a:tab pos="6971030" algn="l"/>
              </a:tabLst>
            </a:pPr>
            <a:r>
              <a:rPr sz="3550" spc="125" dirty="0">
                <a:solidFill>
                  <a:srgbClr val="1A1A1A"/>
                </a:solidFill>
                <a:latin typeface="Trebuchet MS"/>
                <a:cs typeface="Trebuchet MS"/>
              </a:rPr>
              <a:t>de</a:t>
            </a:r>
            <a:r>
              <a:rPr sz="3550" dirty="0">
                <a:solidFill>
                  <a:srgbClr val="1A1A1A"/>
                </a:solidFill>
                <a:latin typeface="Trebuchet MS"/>
                <a:cs typeface="Trebuchet MS"/>
              </a:rPr>
              <a:t>		</a:t>
            </a:r>
            <a:r>
              <a:rPr sz="3550" spc="130" dirty="0">
                <a:solidFill>
                  <a:srgbClr val="1A1A1A"/>
                </a:solidFill>
                <a:latin typeface="Trebuchet MS"/>
                <a:cs typeface="Trebuchet MS"/>
              </a:rPr>
              <a:t>investigación,</a:t>
            </a:r>
            <a:r>
              <a:rPr sz="3550" dirty="0">
                <a:solidFill>
                  <a:srgbClr val="1A1A1A"/>
                </a:solidFill>
                <a:latin typeface="Trebuchet MS"/>
                <a:cs typeface="Trebuchet MS"/>
              </a:rPr>
              <a:t>	</a:t>
            </a:r>
            <a:r>
              <a:rPr sz="3550" spc="105" dirty="0">
                <a:solidFill>
                  <a:srgbClr val="1A1A1A"/>
                </a:solidFill>
                <a:latin typeface="Trebuchet MS"/>
                <a:cs typeface="Trebuchet MS"/>
              </a:rPr>
              <a:t>estudios, </a:t>
            </a:r>
            <a:r>
              <a:rPr sz="3550" spc="-50" dirty="0">
                <a:solidFill>
                  <a:srgbClr val="1A1A1A"/>
                </a:solidFill>
                <a:latin typeface="Trebuchet MS"/>
                <a:cs typeface="Trebuchet MS"/>
              </a:rPr>
              <a:t>y</a:t>
            </a:r>
            <a:r>
              <a:rPr sz="3550" dirty="0">
                <a:solidFill>
                  <a:srgbClr val="1A1A1A"/>
                </a:solidFill>
                <a:latin typeface="Trebuchet MS"/>
                <a:cs typeface="Trebuchet MS"/>
              </a:rPr>
              <a:t>	</a:t>
            </a:r>
            <a:r>
              <a:rPr sz="3550" spc="105" dirty="0">
                <a:solidFill>
                  <a:srgbClr val="1A1A1A"/>
                </a:solidFill>
                <a:latin typeface="Trebuchet MS"/>
                <a:cs typeface="Trebuchet MS"/>
              </a:rPr>
              <a:t>consulta,</a:t>
            </a:r>
            <a:r>
              <a:rPr sz="3550" dirty="0">
                <a:solidFill>
                  <a:srgbClr val="1A1A1A"/>
                </a:solidFill>
                <a:latin typeface="Trebuchet MS"/>
                <a:cs typeface="Trebuchet MS"/>
              </a:rPr>
              <a:t>	</a:t>
            </a:r>
            <a:r>
              <a:rPr sz="3550" spc="100" dirty="0">
                <a:solidFill>
                  <a:srgbClr val="1A1A1A"/>
                </a:solidFill>
                <a:latin typeface="Trebuchet MS"/>
                <a:cs typeface="Trebuchet MS"/>
              </a:rPr>
              <a:t>inherentes</a:t>
            </a:r>
            <a:r>
              <a:rPr sz="3550" dirty="0">
                <a:solidFill>
                  <a:srgbClr val="1A1A1A"/>
                </a:solidFill>
                <a:latin typeface="Trebuchet MS"/>
                <a:cs typeface="Trebuchet MS"/>
              </a:rPr>
              <a:t>		</a:t>
            </a:r>
            <a:r>
              <a:rPr sz="3550" spc="114" dirty="0">
                <a:solidFill>
                  <a:srgbClr val="1A1A1A"/>
                </a:solidFill>
                <a:latin typeface="Trebuchet MS"/>
                <a:cs typeface="Trebuchet MS"/>
              </a:rPr>
              <a:t>a</a:t>
            </a:r>
            <a:r>
              <a:rPr sz="3550" dirty="0">
                <a:solidFill>
                  <a:srgbClr val="1A1A1A"/>
                </a:solidFill>
                <a:latin typeface="Trebuchet MS"/>
                <a:cs typeface="Trebuchet MS"/>
              </a:rPr>
              <a:t>	</a:t>
            </a:r>
            <a:r>
              <a:rPr sz="3550" spc="105" dirty="0">
                <a:solidFill>
                  <a:srgbClr val="1A1A1A"/>
                </a:solidFill>
                <a:latin typeface="Trebuchet MS"/>
                <a:cs typeface="Trebuchet MS"/>
              </a:rPr>
              <a:t>este</a:t>
            </a:r>
            <a:endParaRPr sz="3550">
              <a:latin typeface="Trebuchet MS"/>
              <a:cs typeface="Trebuchet MS"/>
            </a:endParaRPr>
          </a:p>
        </p:txBody>
      </p:sp>
      <p:sp>
        <p:nvSpPr>
          <p:cNvPr id="6" name="object 6"/>
          <p:cNvSpPr txBox="1"/>
          <p:nvPr/>
        </p:nvSpPr>
        <p:spPr>
          <a:xfrm>
            <a:off x="3038317" y="7183210"/>
            <a:ext cx="11182985" cy="1225720"/>
          </a:xfrm>
          <a:prstGeom prst="rect">
            <a:avLst/>
          </a:prstGeom>
        </p:spPr>
        <p:txBody>
          <a:bodyPr vert="horz" wrap="square" lIns="0" tIns="12065" rIns="0" bIns="0" rtlCol="0">
            <a:spAutoFit/>
          </a:bodyPr>
          <a:lstStyle/>
          <a:p>
            <a:pPr marL="12700" marR="5080">
              <a:lnSpc>
                <a:spcPct val="115599"/>
              </a:lnSpc>
              <a:spcBef>
                <a:spcPts val="95"/>
              </a:spcBef>
              <a:tabLst>
                <a:tab pos="2448560" algn="l"/>
                <a:tab pos="5116195" algn="l"/>
                <a:tab pos="6608445" algn="l"/>
                <a:tab pos="7880350" algn="l"/>
                <a:tab pos="8783955" algn="l"/>
                <a:tab pos="10767060" algn="l"/>
              </a:tabLst>
            </a:pPr>
            <a:r>
              <a:rPr sz="3550" spc="45" dirty="0">
                <a:solidFill>
                  <a:srgbClr val="1A1A1A"/>
                </a:solidFill>
                <a:latin typeface="Trebuchet MS"/>
                <a:cs typeface="Trebuchet MS"/>
              </a:rPr>
              <a:t>Instituto;</a:t>
            </a:r>
            <a:r>
              <a:rPr sz="3550" dirty="0">
                <a:solidFill>
                  <a:srgbClr val="1A1A1A"/>
                </a:solidFill>
                <a:latin typeface="Trebuchet MS"/>
                <a:cs typeface="Trebuchet MS"/>
              </a:rPr>
              <a:t>	</a:t>
            </a:r>
            <a:r>
              <a:rPr sz="3550" spc="135" dirty="0">
                <a:solidFill>
                  <a:srgbClr val="1A1A1A"/>
                </a:solidFill>
                <a:latin typeface="Trebuchet MS"/>
                <a:cs typeface="Trebuchet MS"/>
              </a:rPr>
              <a:t>previendo</a:t>
            </a:r>
            <a:r>
              <a:rPr sz="3550" dirty="0">
                <a:solidFill>
                  <a:srgbClr val="1A1A1A"/>
                </a:solidFill>
                <a:latin typeface="Trebuchet MS"/>
                <a:cs typeface="Trebuchet MS"/>
              </a:rPr>
              <a:t>	</a:t>
            </a:r>
            <a:r>
              <a:rPr sz="3550" spc="195" dirty="0">
                <a:solidFill>
                  <a:srgbClr val="1A1A1A"/>
                </a:solidFill>
                <a:latin typeface="Trebuchet MS"/>
                <a:cs typeface="Trebuchet MS"/>
              </a:rPr>
              <a:t>para</a:t>
            </a:r>
            <a:r>
              <a:rPr sz="3550" dirty="0">
                <a:solidFill>
                  <a:srgbClr val="1A1A1A"/>
                </a:solidFill>
                <a:latin typeface="Trebuchet MS"/>
                <a:cs typeface="Trebuchet MS"/>
              </a:rPr>
              <a:t>	</a:t>
            </a:r>
            <a:r>
              <a:rPr sz="3550" spc="45" dirty="0">
                <a:solidFill>
                  <a:srgbClr val="1A1A1A"/>
                </a:solidFill>
                <a:latin typeface="Trebuchet MS"/>
                <a:cs typeface="Trebuchet MS"/>
              </a:rPr>
              <a:t>ello</a:t>
            </a:r>
            <a:r>
              <a:rPr sz="3550" dirty="0">
                <a:solidFill>
                  <a:srgbClr val="1A1A1A"/>
                </a:solidFill>
                <a:latin typeface="Trebuchet MS"/>
                <a:cs typeface="Trebuchet MS"/>
              </a:rPr>
              <a:t>	</a:t>
            </a:r>
            <a:r>
              <a:rPr sz="3550" b="1" spc="200" dirty="0">
                <a:solidFill>
                  <a:srgbClr val="1A1A1A"/>
                </a:solidFill>
                <a:latin typeface="Trebuchet MS"/>
                <a:cs typeface="Trebuchet MS"/>
              </a:rPr>
              <a:t>al</a:t>
            </a:r>
            <a:r>
              <a:rPr sz="3550" b="1" dirty="0">
                <a:solidFill>
                  <a:srgbClr val="1A1A1A"/>
                </a:solidFill>
                <a:latin typeface="Trebuchet MS"/>
                <a:cs typeface="Trebuchet MS"/>
              </a:rPr>
              <a:t>	</a:t>
            </a:r>
            <a:r>
              <a:rPr sz="3550" b="1" spc="215" dirty="0">
                <a:solidFill>
                  <a:srgbClr val="1A1A1A"/>
                </a:solidFill>
                <a:latin typeface="Trebuchet MS"/>
                <a:cs typeface="Trebuchet MS"/>
              </a:rPr>
              <a:t>menos</a:t>
            </a:r>
            <a:r>
              <a:rPr sz="3550" b="1" dirty="0">
                <a:solidFill>
                  <a:srgbClr val="1A1A1A"/>
                </a:solidFill>
                <a:latin typeface="Trebuchet MS"/>
                <a:cs typeface="Trebuchet MS"/>
              </a:rPr>
              <a:t>	</a:t>
            </a:r>
            <a:r>
              <a:rPr lang="es-419" sz="3550" b="1" spc="-525" dirty="0">
                <a:solidFill>
                  <a:srgbClr val="1A1A1A"/>
                </a:solidFill>
                <a:latin typeface="Trebuchet MS"/>
                <a:cs typeface="Trebuchet MS"/>
              </a:rPr>
              <a:t>6</a:t>
            </a:r>
            <a:r>
              <a:rPr sz="3550" b="1" spc="-525" dirty="0">
                <a:solidFill>
                  <a:srgbClr val="1A1A1A"/>
                </a:solidFill>
                <a:latin typeface="Trebuchet MS"/>
                <a:cs typeface="Trebuchet MS"/>
              </a:rPr>
              <a:t> </a:t>
            </a:r>
            <a:r>
              <a:rPr sz="3550" b="1" spc="210" dirty="0">
                <a:solidFill>
                  <a:srgbClr val="1A1A1A"/>
                </a:solidFill>
                <a:latin typeface="Trebuchet MS"/>
                <a:cs typeface="Trebuchet MS"/>
              </a:rPr>
              <a:t>reportes</a:t>
            </a:r>
            <a:r>
              <a:rPr sz="3550" b="1" spc="345" dirty="0">
                <a:solidFill>
                  <a:srgbClr val="1A1A1A"/>
                </a:solidFill>
                <a:latin typeface="Trebuchet MS"/>
                <a:cs typeface="Trebuchet MS"/>
              </a:rPr>
              <a:t> </a:t>
            </a:r>
            <a:r>
              <a:rPr sz="3550" b="1" spc="195" dirty="0">
                <a:solidFill>
                  <a:srgbClr val="1A1A1A"/>
                </a:solidFill>
                <a:latin typeface="Trebuchet MS"/>
                <a:cs typeface="Trebuchet MS"/>
              </a:rPr>
              <a:t>durante</a:t>
            </a:r>
            <a:r>
              <a:rPr sz="3550" b="1" spc="340" dirty="0">
                <a:solidFill>
                  <a:srgbClr val="1A1A1A"/>
                </a:solidFill>
                <a:latin typeface="Trebuchet MS"/>
                <a:cs typeface="Trebuchet MS"/>
              </a:rPr>
              <a:t> </a:t>
            </a:r>
            <a:r>
              <a:rPr sz="3550" b="1" spc="210" dirty="0" err="1">
                <a:solidFill>
                  <a:srgbClr val="1A1A1A"/>
                </a:solidFill>
                <a:latin typeface="Trebuchet MS"/>
                <a:cs typeface="Trebuchet MS"/>
              </a:rPr>
              <a:t>este</a:t>
            </a:r>
            <a:r>
              <a:rPr sz="3550" b="1" spc="345" dirty="0">
                <a:solidFill>
                  <a:srgbClr val="1A1A1A"/>
                </a:solidFill>
                <a:latin typeface="Trebuchet MS"/>
                <a:cs typeface="Trebuchet MS"/>
              </a:rPr>
              <a:t> </a:t>
            </a:r>
            <a:r>
              <a:rPr lang="es-419" sz="3550" b="1" spc="180" dirty="0">
                <a:solidFill>
                  <a:srgbClr val="1A1A1A"/>
                </a:solidFill>
                <a:latin typeface="Trebuchet MS"/>
                <a:cs typeface="Trebuchet MS"/>
              </a:rPr>
              <a:t>año.</a:t>
            </a:r>
            <a:endParaRPr sz="3550" dirty="0">
              <a:latin typeface="Trebuchet MS"/>
              <a:cs typeface="Trebuchet MS"/>
            </a:endParaRPr>
          </a:p>
        </p:txBody>
      </p:sp>
      <p:grpSp>
        <p:nvGrpSpPr>
          <p:cNvPr id="7" name="object 7"/>
          <p:cNvGrpSpPr/>
          <p:nvPr/>
        </p:nvGrpSpPr>
        <p:grpSpPr>
          <a:xfrm>
            <a:off x="551687" y="1078991"/>
            <a:ext cx="11984990" cy="3355975"/>
            <a:chOff x="551687" y="1078991"/>
            <a:chExt cx="11984990" cy="3355975"/>
          </a:xfrm>
        </p:grpSpPr>
        <p:pic>
          <p:nvPicPr>
            <p:cNvPr id="8" name="object 8"/>
            <p:cNvPicPr/>
            <p:nvPr/>
          </p:nvPicPr>
          <p:blipFill>
            <a:blip r:embed="rId2" cstate="print"/>
            <a:stretch>
              <a:fillRect/>
            </a:stretch>
          </p:blipFill>
          <p:spPr>
            <a:xfrm>
              <a:off x="1636776" y="1078991"/>
              <a:ext cx="10899648" cy="3355848"/>
            </a:xfrm>
            <a:prstGeom prst="rect">
              <a:avLst/>
            </a:prstGeom>
          </p:spPr>
        </p:pic>
        <p:pic>
          <p:nvPicPr>
            <p:cNvPr id="9" name="object 9"/>
            <p:cNvPicPr/>
            <p:nvPr/>
          </p:nvPicPr>
          <p:blipFill>
            <a:blip r:embed="rId3" cstate="print"/>
            <a:stretch>
              <a:fillRect/>
            </a:stretch>
          </p:blipFill>
          <p:spPr>
            <a:xfrm>
              <a:off x="551687" y="1082039"/>
              <a:ext cx="1155191" cy="768096"/>
            </a:xfrm>
            <a:prstGeom prst="rect">
              <a:avLst/>
            </a:prstGeom>
          </p:spPr>
        </p:pic>
      </p:grpSp>
      <p:pic>
        <p:nvPicPr>
          <p:cNvPr id="10" name="object 10"/>
          <p:cNvPicPr/>
          <p:nvPr/>
        </p:nvPicPr>
        <p:blipFill>
          <a:blip r:embed="rId4" cstate="print"/>
          <a:stretch>
            <a:fillRect/>
          </a:stretch>
        </p:blipFill>
        <p:spPr>
          <a:xfrm>
            <a:off x="13417264" y="392829"/>
            <a:ext cx="1059118" cy="1268845"/>
          </a:xfrm>
          <a:prstGeom prst="rect">
            <a:avLst/>
          </a:prstGeom>
        </p:spPr>
      </p:pic>
      <p:pic>
        <p:nvPicPr>
          <p:cNvPr id="11" name="object 11"/>
          <p:cNvPicPr/>
          <p:nvPr/>
        </p:nvPicPr>
        <p:blipFill>
          <a:blip r:embed="rId5" cstate="print"/>
          <a:stretch>
            <a:fillRect/>
          </a:stretch>
        </p:blipFill>
        <p:spPr>
          <a:xfrm>
            <a:off x="16364101" y="392829"/>
            <a:ext cx="1289818" cy="1268845"/>
          </a:xfrm>
          <a:prstGeom prst="rect">
            <a:avLst/>
          </a:prstGeom>
        </p:spPr>
      </p:pic>
      <p:pic>
        <p:nvPicPr>
          <p:cNvPr id="12" name="object 12"/>
          <p:cNvPicPr/>
          <p:nvPr/>
        </p:nvPicPr>
        <p:blipFill>
          <a:blip r:embed="rId6" cstate="print"/>
          <a:stretch>
            <a:fillRect/>
          </a:stretch>
        </p:blipFill>
        <p:spPr>
          <a:xfrm>
            <a:off x="14795600" y="392832"/>
            <a:ext cx="1247872" cy="12688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1954893" y="2687567"/>
              <a:ext cx="14309090" cy="6148070"/>
            </a:xfrm>
            <a:custGeom>
              <a:avLst/>
              <a:gdLst/>
              <a:ahLst/>
              <a:cxnLst/>
              <a:rect l="l" t="t" r="r" b="b"/>
              <a:pathLst>
                <a:path w="14309090" h="6148070">
                  <a:moveTo>
                    <a:pt x="14308714" y="6147999"/>
                  </a:moveTo>
                  <a:lnTo>
                    <a:pt x="0" y="6147999"/>
                  </a:lnTo>
                  <a:lnTo>
                    <a:pt x="0" y="0"/>
                  </a:lnTo>
                  <a:lnTo>
                    <a:pt x="14308714" y="0"/>
                  </a:lnTo>
                  <a:lnTo>
                    <a:pt x="14308714" y="6147999"/>
                  </a:lnTo>
                  <a:close/>
                </a:path>
              </a:pathLst>
            </a:custGeom>
            <a:solidFill>
              <a:srgbClr val="FFFFFF">
                <a:alpha val="73999"/>
              </a:srgbClr>
            </a:solidFill>
          </p:spPr>
          <p:txBody>
            <a:bodyPr wrap="square" lIns="0" tIns="0" rIns="0" bIns="0" rtlCol="0"/>
            <a:lstStyle/>
            <a:p>
              <a:endParaRPr/>
            </a:p>
          </p:txBody>
        </p:sp>
        <p:pic>
          <p:nvPicPr>
            <p:cNvPr id="5" name="object 5"/>
            <p:cNvPicPr/>
            <p:nvPr/>
          </p:nvPicPr>
          <p:blipFill>
            <a:blip r:embed="rId3" cstate="print"/>
            <a:stretch>
              <a:fillRect/>
            </a:stretch>
          </p:blipFill>
          <p:spPr>
            <a:xfrm>
              <a:off x="2822448" y="3319271"/>
              <a:ext cx="12679679" cy="5068824"/>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89869" y="3292166"/>
            <a:ext cx="12491720" cy="1339850"/>
          </a:xfrm>
          <a:prstGeom prst="rect">
            <a:avLst/>
          </a:prstGeom>
        </p:spPr>
        <p:txBody>
          <a:bodyPr vert="horz" wrap="square" lIns="0" tIns="11430" rIns="0" bIns="0" rtlCol="0">
            <a:spAutoFit/>
          </a:bodyPr>
          <a:lstStyle/>
          <a:p>
            <a:pPr marL="12700" marR="5080">
              <a:lnSpc>
                <a:spcPct val="116599"/>
              </a:lnSpc>
              <a:spcBef>
                <a:spcPts val="90"/>
              </a:spcBef>
              <a:tabLst>
                <a:tab pos="822325" algn="l"/>
                <a:tab pos="2316480" algn="l"/>
                <a:tab pos="3160395" algn="l"/>
                <a:tab pos="3258820" algn="l"/>
                <a:tab pos="5107305" algn="l"/>
                <a:tab pos="5761355" algn="l"/>
                <a:tab pos="6953250" algn="l"/>
                <a:tab pos="7887970" algn="l"/>
                <a:tab pos="9363075" algn="l"/>
                <a:tab pos="10125075" algn="l"/>
                <a:tab pos="10979785" algn="l"/>
                <a:tab pos="12080240" algn="l"/>
              </a:tabLst>
            </a:pPr>
            <a:r>
              <a:rPr sz="3700" spc="280" dirty="0">
                <a:solidFill>
                  <a:srgbClr val="1A1A1A"/>
                </a:solidFill>
                <a:latin typeface="Trebuchet MS"/>
                <a:cs typeface="Trebuchet MS"/>
              </a:rPr>
              <a:t>Se</a:t>
            </a:r>
            <a:r>
              <a:rPr sz="3700" dirty="0">
                <a:solidFill>
                  <a:srgbClr val="1A1A1A"/>
                </a:solidFill>
                <a:latin typeface="Trebuchet MS"/>
                <a:cs typeface="Trebuchet MS"/>
              </a:rPr>
              <a:t>	</a:t>
            </a:r>
            <a:r>
              <a:rPr sz="3700" spc="140" dirty="0">
                <a:solidFill>
                  <a:srgbClr val="1A1A1A"/>
                </a:solidFill>
                <a:latin typeface="Trebuchet MS"/>
                <a:cs typeface="Trebuchet MS"/>
              </a:rPr>
              <a:t>pretende</a:t>
            </a:r>
            <a:r>
              <a:rPr sz="3700" dirty="0">
                <a:solidFill>
                  <a:srgbClr val="1A1A1A"/>
                </a:solidFill>
                <a:latin typeface="Trebuchet MS"/>
                <a:cs typeface="Trebuchet MS"/>
              </a:rPr>
              <a:t>	</a:t>
            </a:r>
            <a:r>
              <a:rPr sz="3700" spc="95" dirty="0">
                <a:solidFill>
                  <a:srgbClr val="1A1A1A"/>
                </a:solidFill>
                <a:latin typeface="Trebuchet MS"/>
                <a:cs typeface="Trebuchet MS"/>
              </a:rPr>
              <a:t>perfilar</a:t>
            </a:r>
            <a:r>
              <a:rPr sz="3700" dirty="0">
                <a:solidFill>
                  <a:srgbClr val="1A1A1A"/>
                </a:solidFill>
                <a:latin typeface="Trebuchet MS"/>
                <a:cs typeface="Trebuchet MS"/>
              </a:rPr>
              <a:t>	</a:t>
            </a:r>
            <a:r>
              <a:rPr sz="3700" spc="45" dirty="0">
                <a:solidFill>
                  <a:srgbClr val="1A1A1A"/>
                </a:solidFill>
                <a:latin typeface="Trebuchet MS"/>
                <a:cs typeface="Trebuchet MS"/>
              </a:rPr>
              <a:t>al</a:t>
            </a:r>
            <a:r>
              <a:rPr sz="3700" dirty="0">
                <a:solidFill>
                  <a:srgbClr val="1A1A1A"/>
                </a:solidFill>
                <a:latin typeface="Trebuchet MS"/>
                <a:cs typeface="Trebuchet MS"/>
              </a:rPr>
              <a:t>	</a:t>
            </a:r>
            <a:r>
              <a:rPr sz="3700" spc="65" dirty="0">
                <a:solidFill>
                  <a:srgbClr val="1A1A1A"/>
                </a:solidFill>
                <a:latin typeface="Trebuchet MS"/>
                <a:cs typeface="Trebuchet MS"/>
              </a:rPr>
              <a:t>Instituto</a:t>
            </a:r>
            <a:r>
              <a:rPr sz="3700" dirty="0">
                <a:solidFill>
                  <a:srgbClr val="1A1A1A"/>
                </a:solidFill>
                <a:latin typeface="Trebuchet MS"/>
                <a:cs typeface="Trebuchet MS"/>
              </a:rPr>
              <a:t>	</a:t>
            </a:r>
            <a:r>
              <a:rPr sz="3700" spc="165" dirty="0">
                <a:solidFill>
                  <a:srgbClr val="1A1A1A"/>
                </a:solidFill>
                <a:latin typeface="Trebuchet MS"/>
                <a:cs typeface="Trebuchet MS"/>
              </a:rPr>
              <a:t>como</a:t>
            </a:r>
            <a:r>
              <a:rPr sz="3700" dirty="0">
                <a:solidFill>
                  <a:srgbClr val="1A1A1A"/>
                </a:solidFill>
                <a:latin typeface="Trebuchet MS"/>
                <a:cs typeface="Trebuchet MS"/>
              </a:rPr>
              <a:t>	</a:t>
            </a:r>
            <a:r>
              <a:rPr sz="3700" spc="-25" dirty="0">
                <a:solidFill>
                  <a:srgbClr val="1A1A1A"/>
                </a:solidFill>
                <a:latin typeface="Trebuchet MS"/>
                <a:cs typeface="Trebuchet MS"/>
              </a:rPr>
              <a:t>un</a:t>
            </a:r>
            <a:r>
              <a:rPr sz="3700" dirty="0">
                <a:solidFill>
                  <a:srgbClr val="1A1A1A"/>
                </a:solidFill>
                <a:latin typeface="Trebuchet MS"/>
                <a:cs typeface="Trebuchet MS"/>
              </a:rPr>
              <a:t>	</a:t>
            </a:r>
            <a:r>
              <a:rPr sz="3700" b="1" spc="200" dirty="0">
                <a:solidFill>
                  <a:srgbClr val="1A1A1A"/>
                </a:solidFill>
                <a:latin typeface="Trebuchet MS"/>
                <a:cs typeface="Trebuchet MS"/>
              </a:rPr>
              <a:t>auténtico </a:t>
            </a:r>
            <a:r>
              <a:rPr sz="3700" b="1" spc="330" dirty="0">
                <a:solidFill>
                  <a:srgbClr val="1A1A1A"/>
                </a:solidFill>
                <a:latin typeface="Trebuchet MS"/>
                <a:cs typeface="Trebuchet MS"/>
              </a:rPr>
              <a:t>espacio</a:t>
            </a:r>
            <a:r>
              <a:rPr sz="3700" b="1" dirty="0">
                <a:solidFill>
                  <a:srgbClr val="1A1A1A"/>
                </a:solidFill>
                <a:latin typeface="Trebuchet MS"/>
                <a:cs typeface="Trebuchet MS"/>
              </a:rPr>
              <a:t>	</a:t>
            </a:r>
            <a:r>
              <a:rPr sz="3700" b="1" spc="165" dirty="0">
                <a:solidFill>
                  <a:srgbClr val="1A1A1A"/>
                </a:solidFill>
                <a:latin typeface="Trebuchet MS"/>
                <a:cs typeface="Trebuchet MS"/>
              </a:rPr>
              <a:t>de</a:t>
            </a:r>
            <a:r>
              <a:rPr sz="3700" b="1" dirty="0">
                <a:solidFill>
                  <a:srgbClr val="1A1A1A"/>
                </a:solidFill>
                <a:latin typeface="Trebuchet MS"/>
                <a:cs typeface="Trebuchet MS"/>
              </a:rPr>
              <a:t>		</a:t>
            </a:r>
            <a:r>
              <a:rPr sz="3700" b="1" spc="260" dirty="0">
                <a:solidFill>
                  <a:srgbClr val="1A1A1A"/>
                </a:solidFill>
                <a:latin typeface="Trebuchet MS"/>
                <a:cs typeface="Trebuchet MS"/>
              </a:rPr>
              <a:t>investigación</a:t>
            </a:r>
            <a:r>
              <a:rPr sz="3700" b="1" dirty="0">
                <a:solidFill>
                  <a:srgbClr val="1A1A1A"/>
                </a:solidFill>
                <a:latin typeface="Trebuchet MS"/>
                <a:cs typeface="Trebuchet MS"/>
              </a:rPr>
              <a:t>	</a:t>
            </a:r>
            <a:r>
              <a:rPr sz="3700" b="1" spc="285" dirty="0">
                <a:solidFill>
                  <a:srgbClr val="1A1A1A"/>
                </a:solidFill>
                <a:latin typeface="Trebuchet MS"/>
                <a:cs typeface="Trebuchet MS"/>
              </a:rPr>
              <a:t>especializada,</a:t>
            </a:r>
            <a:r>
              <a:rPr sz="3700" b="1" dirty="0">
                <a:solidFill>
                  <a:srgbClr val="1A1A1A"/>
                </a:solidFill>
                <a:latin typeface="Trebuchet MS"/>
                <a:cs typeface="Trebuchet MS"/>
              </a:rPr>
              <a:t>	</a:t>
            </a:r>
            <a:r>
              <a:rPr sz="3700" spc="85" dirty="0">
                <a:solidFill>
                  <a:srgbClr val="1A1A1A"/>
                </a:solidFill>
                <a:latin typeface="Trebuchet MS"/>
                <a:cs typeface="Trebuchet MS"/>
              </a:rPr>
              <a:t>por</a:t>
            </a:r>
            <a:r>
              <a:rPr sz="3700" dirty="0">
                <a:solidFill>
                  <a:srgbClr val="1A1A1A"/>
                </a:solidFill>
                <a:latin typeface="Trebuchet MS"/>
                <a:cs typeface="Trebuchet MS"/>
              </a:rPr>
              <a:t>	</a:t>
            </a:r>
            <a:r>
              <a:rPr sz="3700" spc="-25" dirty="0">
                <a:solidFill>
                  <a:srgbClr val="1A1A1A"/>
                </a:solidFill>
                <a:latin typeface="Trebuchet MS"/>
                <a:cs typeface="Trebuchet MS"/>
              </a:rPr>
              <a:t>lo</a:t>
            </a:r>
            <a:endParaRPr sz="3700">
              <a:latin typeface="Trebuchet MS"/>
              <a:cs typeface="Trebuchet MS"/>
            </a:endParaRPr>
          </a:p>
        </p:txBody>
      </p:sp>
      <p:sp>
        <p:nvSpPr>
          <p:cNvPr id="3" name="object 3"/>
          <p:cNvSpPr txBox="1"/>
          <p:nvPr/>
        </p:nvSpPr>
        <p:spPr>
          <a:xfrm>
            <a:off x="1989869" y="4606616"/>
            <a:ext cx="12491720" cy="1339850"/>
          </a:xfrm>
          <a:prstGeom prst="rect">
            <a:avLst/>
          </a:prstGeom>
        </p:spPr>
        <p:txBody>
          <a:bodyPr vert="horz" wrap="square" lIns="0" tIns="11430" rIns="0" bIns="0" rtlCol="0">
            <a:spAutoFit/>
          </a:bodyPr>
          <a:lstStyle/>
          <a:p>
            <a:pPr marL="12700" marR="5080">
              <a:lnSpc>
                <a:spcPct val="116599"/>
              </a:lnSpc>
              <a:spcBef>
                <a:spcPts val="90"/>
              </a:spcBef>
              <a:tabLst>
                <a:tab pos="1480820" algn="l"/>
                <a:tab pos="2595245" algn="l"/>
                <a:tab pos="2875915" algn="l"/>
                <a:tab pos="4056379" algn="l"/>
                <a:tab pos="4733925" algn="l"/>
                <a:tab pos="4817110" algn="l"/>
                <a:tab pos="5762625" algn="l"/>
                <a:tab pos="8608060" algn="l"/>
                <a:tab pos="9801860" algn="l"/>
              </a:tabLst>
            </a:pPr>
            <a:r>
              <a:rPr sz="3700" spc="110" dirty="0">
                <a:solidFill>
                  <a:srgbClr val="1A1A1A"/>
                </a:solidFill>
                <a:latin typeface="Trebuchet MS"/>
                <a:cs typeface="Trebuchet MS"/>
              </a:rPr>
              <a:t>que</a:t>
            </a:r>
            <a:r>
              <a:rPr sz="3700" dirty="0">
                <a:solidFill>
                  <a:srgbClr val="1A1A1A"/>
                </a:solidFill>
                <a:latin typeface="Trebuchet MS"/>
                <a:cs typeface="Trebuchet MS"/>
              </a:rPr>
              <a:t>	</a:t>
            </a:r>
            <a:r>
              <a:rPr sz="3700" spc="95" dirty="0">
                <a:solidFill>
                  <a:srgbClr val="1A1A1A"/>
                </a:solidFill>
                <a:latin typeface="Trebuchet MS"/>
                <a:cs typeface="Trebuchet MS"/>
              </a:rPr>
              <a:t>se</a:t>
            </a:r>
            <a:r>
              <a:rPr sz="3700" dirty="0">
                <a:solidFill>
                  <a:srgbClr val="1A1A1A"/>
                </a:solidFill>
                <a:latin typeface="Trebuchet MS"/>
                <a:cs typeface="Trebuchet MS"/>
              </a:rPr>
              <a:t>	</a:t>
            </a:r>
            <a:r>
              <a:rPr sz="3700" spc="175" dirty="0">
                <a:solidFill>
                  <a:srgbClr val="1A1A1A"/>
                </a:solidFill>
                <a:latin typeface="Trebuchet MS"/>
                <a:cs typeface="Trebuchet MS"/>
              </a:rPr>
              <a:t>creará</a:t>
            </a:r>
            <a:r>
              <a:rPr sz="3700" dirty="0">
                <a:solidFill>
                  <a:srgbClr val="1A1A1A"/>
                </a:solidFill>
                <a:latin typeface="Trebuchet MS"/>
                <a:cs typeface="Trebuchet MS"/>
              </a:rPr>
              <a:t>	</a:t>
            </a:r>
            <a:r>
              <a:rPr sz="3700" spc="-25" dirty="0">
                <a:solidFill>
                  <a:srgbClr val="1A1A1A"/>
                </a:solidFill>
                <a:latin typeface="Trebuchet MS"/>
                <a:cs typeface="Trebuchet MS"/>
              </a:rPr>
              <a:t>el</a:t>
            </a:r>
            <a:r>
              <a:rPr sz="3700" dirty="0">
                <a:solidFill>
                  <a:srgbClr val="1A1A1A"/>
                </a:solidFill>
                <a:latin typeface="Trebuchet MS"/>
                <a:cs typeface="Trebuchet MS"/>
              </a:rPr>
              <a:t>	</a:t>
            </a:r>
            <a:r>
              <a:rPr sz="3700" spc="180" dirty="0">
                <a:solidFill>
                  <a:srgbClr val="1A1A1A"/>
                </a:solidFill>
                <a:latin typeface="Trebuchet MS"/>
                <a:cs typeface="Trebuchet MS"/>
              </a:rPr>
              <a:t>Programa</a:t>
            </a:r>
            <a:r>
              <a:rPr sz="3700" dirty="0">
                <a:solidFill>
                  <a:srgbClr val="1A1A1A"/>
                </a:solidFill>
                <a:latin typeface="Trebuchet MS"/>
                <a:cs typeface="Trebuchet MS"/>
              </a:rPr>
              <a:t>	</a:t>
            </a:r>
            <a:r>
              <a:rPr sz="3700" spc="125" dirty="0">
                <a:solidFill>
                  <a:srgbClr val="1A1A1A"/>
                </a:solidFill>
                <a:latin typeface="Trebuchet MS"/>
                <a:cs typeface="Trebuchet MS"/>
              </a:rPr>
              <a:t>de</a:t>
            </a:r>
            <a:r>
              <a:rPr sz="3700" dirty="0">
                <a:solidFill>
                  <a:srgbClr val="1A1A1A"/>
                </a:solidFill>
                <a:latin typeface="Trebuchet MS"/>
                <a:cs typeface="Trebuchet MS"/>
              </a:rPr>
              <a:t>	</a:t>
            </a:r>
            <a:r>
              <a:rPr sz="3700" spc="155" dirty="0">
                <a:solidFill>
                  <a:srgbClr val="1A1A1A"/>
                </a:solidFill>
                <a:latin typeface="Trebuchet MS"/>
                <a:cs typeface="Trebuchet MS"/>
              </a:rPr>
              <a:t>Estudiantes </a:t>
            </a:r>
            <a:r>
              <a:rPr sz="3700" spc="200" dirty="0">
                <a:solidFill>
                  <a:srgbClr val="1A1A1A"/>
                </a:solidFill>
                <a:latin typeface="Trebuchet MS"/>
                <a:cs typeface="Trebuchet MS"/>
              </a:rPr>
              <a:t>Asociados,</a:t>
            </a:r>
            <a:r>
              <a:rPr sz="3700" dirty="0">
                <a:solidFill>
                  <a:srgbClr val="1A1A1A"/>
                </a:solidFill>
                <a:latin typeface="Trebuchet MS"/>
                <a:cs typeface="Trebuchet MS"/>
              </a:rPr>
              <a:t>		</a:t>
            </a:r>
            <a:r>
              <a:rPr sz="3700" spc="150" dirty="0">
                <a:solidFill>
                  <a:srgbClr val="1A1A1A"/>
                </a:solidFill>
                <a:latin typeface="Trebuchet MS"/>
                <a:cs typeface="Trebuchet MS"/>
              </a:rPr>
              <a:t>con</a:t>
            </a:r>
            <a:r>
              <a:rPr sz="3700" dirty="0">
                <a:solidFill>
                  <a:srgbClr val="1A1A1A"/>
                </a:solidFill>
                <a:latin typeface="Trebuchet MS"/>
                <a:cs typeface="Trebuchet MS"/>
              </a:rPr>
              <a:t>	</a:t>
            </a:r>
            <a:r>
              <a:rPr sz="3700" spc="-25" dirty="0">
                <a:solidFill>
                  <a:srgbClr val="1A1A1A"/>
                </a:solidFill>
                <a:latin typeface="Trebuchet MS"/>
                <a:cs typeface="Trebuchet MS"/>
              </a:rPr>
              <a:t>el</a:t>
            </a:r>
            <a:r>
              <a:rPr sz="3700" dirty="0">
                <a:solidFill>
                  <a:srgbClr val="1A1A1A"/>
                </a:solidFill>
                <a:latin typeface="Trebuchet MS"/>
                <a:cs typeface="Trebuchet MS"/>
              </a:rPr>
              <a:t>		</a:t>
            </a:r>
            <a:r>
              <a:rPr sz="3700" spc="110" dirty="0">
                <a:solidFill>
                  <a:srgbClr val="1A1A1A"/>
                </a:solidFill>
                <a:latin typeface="Trebuchet MS"/>
                <a:cs typeface="Trebuchet MS"/>
              </a:rPr>
              <a:t>objeto</a:t>
            </a:r>
            <a:endParaRPr sz="3700" dirty="0">
              <a:latin typeface="Trebuchet MS"/>
              <a:cs typeface="Trebuchet MS"/>
            </a:endParaRPr>
          </a:p>
        </p:txBody>
      </p:sp>
      <p:sp>
        <p:nvSpPr>
          <p:cNvPr id="4" name="object 4"/>
          <p:cNvSpPr txBox="1"/>
          <p:nvPr/>
        </p:nvSpPr>
        <p:spPr>
          <a:xfrm>
            <a:off x="1989869" y="5263841"/>
            <a:ext cx="9913620" cy="1339850"/>
          </a:xfrm>
          <a:prstGeom prst="rect">
            <a:avLst/>
          </a:prstGeom>
        </p:spPr>
        <p:txBody>
          <a:bodyPr vert="horz" wrap="square" lIns="0" tIns="11430" rIns="0" bIns="0" rtlCol="0">
            <a:spAutoFit/>
          </a:bodyPr>
          <a:lstStyle/>
          <a:p>
            <a:pPr marL="12700" marR="5080" indent="6652259">
              <a:lnSpc>
                <a:spcPct val="116599"/>
              </a:lnSpc>
              <a:spcBef>
                <a:spcPts val="90"/>
              </a:spcBef>
              <a:tabLst>
                <a:tab pos="2139315" algn="l"/>
                <a:tab pos="3127375" algn="l"/>
                <a:tab pos="6616700" algn="l"/>
                <a:tab pos="7591425" algn="l"/>
                <a:tab pos="7741920" algn="l"/>
              </a:tabLst>
            </a:pPr>
            <a:r>
              <a:rPr sz="3700" spc="125" dirty="0">
                <a:solidFill>
                  <a:srgbClr val="1A1A1A"/>
                </a:solidFill>
                <a:latin typeface="Trebuchet MS"/>
                <a:cs typeface="Trebuchet MS"/>
              </a:rPr>
              <a:t>de</a:t>
            </a:r>
            <a:r>
              <a:rPr sz="3700" dirty="0">
                <a:solidFill>
                  <a:srgbClr val="1A1A1A"/>
                </a:solidFill>
                <a:latin typeface="Trebuchet MS"/>
                <a:cs typeface="Trebuchet MS"/>
              </a:rPr>
              <a:t>	</a:t>
            </a:r>
            <a:r>
              <a:rPr sz="3700" spc="135" dirty="0">
                <a:solidFill>
                  <a:srgbClr val="1A1A1A"/>
                </a:solidFill>
                <a:latin typeface="Trebuchet MS"/>
                <a:cs typeface="Trebuchet MS"/>
              </a:rPr>
              <a:t>fortalecer </a:t>
            </a:r>
            <a:r>
              <a:rPr sz="3700" spc="165" dirty="0">
                <a:solidFill>
                  <a:srgbClr val="1A1A1A"/>
                </a:solidFill>
                <a:latin typeface="Trebuchet MS"/>
                <a:cs typeface="Trebuchet MS"/>
              </a:rPr>
              <a:t>labores</a:t>
            </a:r>
            <a:r>
              <a:rPr sz="3700" dirty="0">
                <a:solidFill>
                  <a:srgbClr val="1A1A1A"/>
                </a:solidFill>
                <a:latin typeface="Trebuchet MS"/>
                <a:cs typeface="Trebuchet MS"/>
              </a:rPr>
              <a:t>	</a:t>
            </a:r>
            <a:r>
              <a:rPr sz="3700" spc="125" dirty="0">
                <a:solidFill>
                  <a:srgbClr val="1A1A1A"/>
                </a:solidFill>
                <a:latin typeface="Trebuchet MS"/>
                <a:cs typeface="Trebuchet MS"/>
              </a:rPr>
              <a:t>de</a:t>
            </a:r>
            <a:r>
              <a:rPr sz="3700" dirty="0">
                <a:solidFill>
                  <a:srgbClr val="1A1A1A"/>
                </a:solidFill>
                <a:latin typeface="Trebuchet MS"/>
                <a:cs typeface="Trebuchet MS"/>
              </a:rPr>
              <a:t>	</a:t>
            </a:r>
            <a:r>
              <a:rPr sz="3700" spc="165" dirty="0">
                <a:solidFill>
                  <a:srgbClr val="1A1A1A"/>
                </a:solidFill>
                <a:latin typeface="Trebuchet MS"/>
                <a:cs typeface="Trebuchet MS"/>
              </a:rPr>
              <a:t>investigación</a:t>
            </a:r>
            <a:r>
              <a:rPr sz="3700" dirty="0">
                <a:solidFill>
                  <a:srgbClr val="1A1A1A"/>
                </a:solidFill>
                <a:latin typeface="Trebuchet MS"/>
                <a:cs typeface="Trebuchet MS"/>
              </a:rPr>
              <a:t>	</a:t>
            </a:r>
            <a:r>
              <a:rPr sz="3700" spc="70" dirty="0">
                <a:solidFill>
                  <a:srgbClr val="1A1A1A"/>
                </a:solidFill>
                <a:latin typeface="Trebuchet MS"/>
                <a:cs typeface="Trebuchet MS"/>
              </a:rPr>
              <a:t>del</a:t>
            </a:r>
            <a:r>
              <a:rPr sz="3700" dirty="0">
                <a:solidFill>
                  <a:srgbClr val="1A1A1A"/>
                </a:solidFill>
                <a:latin typeface="Trebuchet MS"/>
                <a:cs typeface="Trebuchet MS"/>
              </a:rPr>
              <a:t>		</a:t>
            </a:r>
            <a:r>
              <a:rPr sz="3700" spc="-10" dirty="0">
                <a:solidFill>
                  <a:srgbClr val="1A1A1A"/>
                </a:solidFill>
                <a:latin typeface="Trebuchet MS"/>
                <a:cs typeface="Trebuchet MS"/>
              </a:rPr>
              <a:t>Instituto,</a:t>
            </a:r>
            <a:endParaRPr sz="3700">
              <a:latin typeface="Trebuchet MS"/>
              <a:cs typeface="Trebuchet MS"/>
            </a:endParaRPr>
          </a:p>
        </p:txBody>
      </p:sp>
      <p:sp>
        <p:nvSpPr>
          <p:cNvPr id="5" name="object 5"/>
          <p:cNvSpPr txBox="1"/>
          <p:nvPr/>
        </p:nvSpPr>
        <p:spPr>
          <a:xfrm>
            <a:off x="12169731" y="5263841"/>
            <a:ext cx="2312035" cy="1339850"/>
          </a:xfrm>
          <a:prstGeom prst="rect">
            <a:avLst/>
          </a:prstGeom>
        </p:spPr>
        <p:txBody>
          <a:bodyPr vert="horz" wrap="square" lIns="0" tIns="11430" rIns="0" bIns="0" rtlCol="0">
            <a:spAutoFit/>
          </a:bodyPr>
          <a:lstStyle/>
          <a:p>
            <a:pPr marL="12700" marR="5080" indent="73660">
              <a:lnSpc>
                <a:spcPct val="116599"/>
              </a:lnSpc>
              <a:spcBef>
                <a:spcPts val="90"/>
              </a:spcBef>
              <a:tabLst>
                <a:tab pos="1667510" algn="l"/>
              </a:tabLst>
            </a:pPr>
            <a:r>
              <a:rPr sz="3700" spc="110" dirty="0">
                <a:solidFill>
                  <a:srgbClr val="1A1A1A"/>
                </a:solidFill>
                <a:latin typeface="Trebuchet MS"/>
                <a:cs typeface="Trebuchet MS"/>
              </a:rPr>
              <a:t>tanto</a:t>
            </a:r>
            <a:r>
              <a:rPr sz="3700" dirty="0">
                <a:solidFill>
                  <a:srgbClr val="1A1A1A"/>
                </a:solidFill>
                <a:latin typeface="Trebuchet MS"/>
                <a:cs typeface="Trebuchet MS"/>
              </a:rPr>
              <a:t>	</a:t>
            </a:r>
            <a:r>
              <a:rPr sz="3700" spc="100" dirty="0">
                <a:solidFill>
                  <a:srgbClr val="1A1A1A"/>
                </a:solidFill>
                <a:latin typeface="Trebuchet MS"/>
                <a:cs typeface="Trebuchet MS"/>
              </a:rPr>
              <a:t>las </a:t>
            </a:r>
            <a:r>
              <a:rPr sz="3700" spc="165" dirty="0">
                <a:solidFill>
                  <a:srgbClr val="1A1A1A"/>
                </a:solidFill>
                <a:latin typeface="Trebuchet MS"/>
                <a:cs typeface="Trebuchet MS"/>
              </a:rPr>
              <a:t>como</a:t>
            </a:r>
            <a:r>
              <a:rPr sz="3700" dirty="0">
                <a:solidFill>
                  <a:srgbClr val="1A1A1A"/>
                </a:solidFill>
                <a:latin typeface="Trebuchet MS"/>
                <a:cs typeface="Trebuchet MS"/>
              </a:rPr>
              <a:t>	</a:t>
            </a:r>
            <a:r>
              <a:rPr sz="3700" spc="100" dirty="0">
                <a:solidFill>
                  <a:srgbClr val="1A1A1A"/>
                </a:solidFill>
                <a:latin typeface="Trebuchet MS"/>
                <a:cs typeface="Trebuchet MS"/>
              </a:rPr>
              <a:t>las</a:t>
            </a:r>
            <a:endParaRPr sz="3700">
              <a:latin typeface="Trebuchet MS"/>
              <a:cs typeface="Trebuchet MS"/>
            </a:endParaRPr>
          </a:p>
        </p:txBody>
      </p:sp>
      <p:sp>
        <p:nvSpPr>
          <p:cNvPr id="6" name="object 6"/>
          <p:cNvSpPr txBox="1"/>
          <p:nvPr/>
        </p:nvSpPr>
        <p:spPr>
          <a:xfrm>
            <a:off x="1989869" y="6578290"/>
            <a:ext cx="12491720" cy="1952586"/>
          </a:xfrm>
          <a:prstGeom prst="rect">
            <a:avLst/>
          </a:prstGeom>
        </p:spPr>
        <p:txBody>
          <a:bodyPr vert="horz" wrap="square" lIns="0" tIns="11430" rIns="0" bIns="0" rtlCol="0">
            <a:spAutoFit/>
          </a:bodyPr>
          <a:lstStyle/>
          <a:p>
            <a:pPr marL="12700" marR="5080">
              <a:lnSpc>
                <a:spcPct val="116599"/>
              </a:lnSpc>
              <a:spcBef>
                <a:spcPts val="90"/>
              </a:spcBef>
              <a:tabLst>
                <a:tab pos="3015615" algn="l"/>
                <a:tab pos="3527425" algn="l"/>
                <a:tab pos="6160770" algn="l"/>
                <a:tab pos="7031990" algn="l"/>
                <a:tab pos="7973695" algn="l"/>
                <a:tab pos="8484870" algn="l"/>
                <a:tab pos="9416415" algn="l"/>
              </a:tabLst>
            </a:pPr>
            <a:r>
              <a:rPr sz="3700" spc="190" dirty="0">
                <a:solidFill>
                  <a:srgbClr val="1A1A1A"/>
                </a:solidFill>
                <a:latin typeface="Trebuchet MS"/>
                <a:cs typeface="Trebuchet MS"/>
              </a:rPr>
              <a:t>habilidades</a:t>
            </a:r>
            <a:r>
              <a:rPr sz="3700" dirty="0">
                <a:solidFill>
                  <a:srgbClr val="1A1A1A"/>
                </a:solidFill>
                <a:latin typeface="Trebuchet MS"/>
                <a:cs typeface="Trebuchet MS"/>
              </a:rPr>
              <a:t>	</a:t>
            </a:r>
            <a:r>
              <a:rPr sz="3700" spc="-310" dirty="0">
                <a:solidFill>
                  <a:srgbClr val="1A1A1A"/>
                </a:solidFill>
                <a:latin typeface="Trebuchet MS"/>
                <a:cs typeface="Trebuchet MS"/>
              </a:rPr>
              <a:t>y</a:t>
            </a:r>
            <a:r>
              <a:rPr sz="3700" dirty="0">
                <a:solidFill>
                  <a:srgbClr val="1A1A1A"/>
                </a:solidFill>
                <a:latin typeface="Trebuchet MS"/>
                <a:cs typeface="Trebuchet MS"/>
              </a:rPr>
              <a:t>	</a:t>
            </a:r>
            <a:r>
              <a:rPr sz="3700" spc="150" dirty="0">
                <a:solidFill>
                  <a:srgbClr val="1A1A1A"/>
                </a:solidFill>
                <a:latin typeface="Trebuchet MS"/>
                <a:cs typeface="Trebuchet MS"/>
              </a:rPr>
              <a:t>formación</a:t>
            </a:r>
            <a:r>
              <a:rPr sz="3700" dirty="0">
                <a:solidFill>
                  <a:srgbClr val="1A1A1A"/>
                </a:solidFill>
                <a:latin typeface="Trebuchet MS"/>
                <a:cs typeface="Trebuchet MS"/>
              </a:rPr>
              <a:t>	</a:t>
            </a:r>
            <a:r>
              <a:rPr sz="3700" spc="125" dirty="0">
                <a:solidFill>
                  <a:srgbClr val="1A1A1A"/>
                </a:solidFill>
                <a:latin typeface="Trebuchet MS"/>
                <a:cs typeface="Trebuchet MS"/>
              </a:rPr>
              <a:t>de</a:t>
            </a:r>
            <a:r>
              <a:rPr sz="3700" dirty="0">
                <a:solidFill>
                  <a:srgbClr val="1A1A1A"/>
                </a:solidFill>
                <a:latin typeface="Trebuchet MS"/>
                <a:cs typeface="Trebuchet MS"/>
              </a:rPr>
              <a:t>	</a:t>
            </a:r>
            <a:r>
              <a:rPr sz="3700" spc="100" dirty="0">
                <a:solidFill>
                  <a:srgbClr val="1A1A1A"/>
                </a:solidFill>
                <a:latin typeface="Trebuchet MS"/>
                <a:cs typeface="Trebuchet MS"/>
              </a:rPr>
              <a:t>las</a:t>
            </a:r>
            <a:r>
              <a:rPr sz="3700" dirty="0">
                <a:solidFill>
                  <a:srgbClr val="1A1A1A"/>
                </a:solidFill>
                <a:latin typeface="Trebuchet MS"/>
                <a:cs typeface="Trebuchet MS"/>
              </a:rPr>
              <a:t>	</a:t>
            </a:r>
            <a:r>
              <a:rPr sz="3700" spc="-310" dirty="0">
                <a:solidFill>
                  <a:srgbClr val="1A1A1A"/>
                </a:solidFill>
                <a:latin typeface="Trebuchet MS"/>
                <a:cs typeface="Trebuchet MS"/>
              </a:rPr>
              <a:t>y</a:t>
            </a:r>
            <a:r>
              <a:rPr sz="3700" dirty="0">
                <a:solidFill>
                  <a:srgbClr val="1A1A1A"/>
                </a:solidFill>
                <a:latin typeface="Trebuchet MS"/>
                <a:cs typeface="Trebuchet MS"/>
              </a:rPr>
              <a:t>	</a:t>
            </a:r>
            <a:r>
              <a:rPr sz="3700" spc="70" dirty="0">
                <a:solidFill>
                  <a:srgbClr val="1A1A1A"/>
                </a:solidFill>
                <a:latin typeface="Trebuchet MS"/>
                <a:cs typeface="Trebuchet MS"/>
              </a:rPr>
              <a:t>los</a:t>
            </a:r>
            <a:r>
              <a:rPr sz="3700" dirty="0">
                <a:solidFill>
                  <a:srgbClr val="1A1A1A"/>
                </a:solidFill>
                <a:latin typeface="Trebuchet MS"/>
                <a:cs typeface="Trebuchet MS"/>
              </a:rPr>
              <a:t>	</a:t>
            </a:r>
            <a:r>
              <a:rPr sz="3700" spc="105" dirty="0">
                <a:solidFill>
                  <a:srgbClr val="1A1A1A"/>
                </a:solidFill>
                <a:latin typeface="Trebuchet MS"/>
                <a:cs typeface="Trebuchet MS"/>
              </a:rPr>
              <a:t>universitarios </a:t>
            </a:r>
            <a:r>
              <a:rPr sz="3700" spc="135" dirty="0" err="1">
                <a:solidFill>
                  <a:srgbClr val="1A1A1A"/>
                </a:solidFill>
                <a:latin typeface="Trebuchet MS"/>
                <a:cs typeface="Trebuchet MS"/>
              </a:rPr>
              <a:t>que</a:t>
            </a:r>
            <a:r>
              <a:rPr sz="3700" spc="434" dirty="0">
                <a:solidFill>
                  <a:srgbClr val="1A1A1A"/>
                </a:solidFill>
                <a:latin typeface="Trebuchet MS"/>
                <a:cs typeface="Trebuchet MS"/>
              </a:rPr>
              <a:t> </a:t>
            </a:r>
            <a:r>
              <a:rPr lang="es-419" sz="3700" spc="434" dirty="0">
                <a:solidFill>
                  <a:srgbClr val="1A1A1A"/>
                </a:solidFill>
                <a:latin typeface="Trebuchet MS"/>
                <a:cs typeface="Trebuchet MS"/>
              </a:rPr>
              <a:t>estén interesados en </a:t>
            </a:r>
            <a:r>
              <a:rPr sz="3700" spc="155" dirty="0" err="1">
                <a:solidFill>
                  <a:srgbClr val="1A1A1A"/>
                </a:solidFill>
                <a:latin typeface="Trebuchet MS"/>
                <a:cs typeface="Trebuchet MS"/>
              </a:rPr>
              <a:t>particip</a:t>
            </a:r>
            <a:r>
              <a:rPr lang="es-419" sz="3700" spc="155" dirty="0">
                <a:solidFill>
                  <a:srgbClr val="1A1A1A"/>
                </a:solidFill>
                <a:latin typeface="Trebuchet MS"/>
                <a:cs typeface="Trebuchet MS"/>
              </a:rPr>
              <a:t>ar</a:t>
            </a:r>
            <a:r>
              <a:rPr sz="3700" spc="434" dirty="0">
                <a:solidFill>
                  <a:srgbClr val="1A1A1A"/>
                </a:solidFill>
                <a:latin typeface="Trebuchet MS"/>
                <a:cs typeface="Trebuchet MS"/>
              </a:rPr>
              <a:t> </a:t>
            </a:r>
            <a:r>
              <a:rPr sz="3700" spc="55" dirty="0">
                <a:solidFill>
                  <a:srgbClr val="1A1A1A"/>
                </a:solidFill>
                <a:latin typeface="Trebuchet MS"/>
                <a:cs typeface="Trebuchet MS"/>
              </a:rPr>
              <a:t>en</a:t>
            </a:r>
            <a:r>
              <a:rPr sz="3700" spc="434" dirty="0">
                <a:solidFill>
                  <a:srgbClr val="1A1A1A"/>
                </a:solidFill>
                <a:latin typeface="Trebuchet MS"/>
                <a:cs typeface="Trebuchet MS"/>
              </a:rPr>
              <a:t> </a:t>
            </a:r>
            <a:r>
              <a:rPr sz="3700" spc="125" dirty="0">
                <a:solidFill>
                  <a:srgbClr val="1A1A1A"/>
                </a:solidFill>
                <a:latin typeface="Trebuchet MS"/>
                <a:cs typeface="Trebuchet MS"/>
              </a:rPr>
              <a:t>este</a:t>
            </a:r>
            <a:r>
              <a:rPr sz="3700" spc="434" dirty="0">
                <a:solidFill>
                  <a:srgbClr val="1A1A1A"/>
                </a:solidFill>
                <a:latin typeface="Trebuchet MS"/>
                <a:cs typeface="Trebuchet MS"/>
              </a:rPr>
              <a:t> </a:t>
            </a:r>
            <a:r>
              <a:rPr sz="3700" spc="165" dirty="0">
                <a:solidFill>
                  <a:srgbClr val="1A1A1A"/>
                </a:solidFill>
                <a:latin typeface="Trebuchet MS"/>
                <a:cs typeface="Trebuchet MS"/>
              </a:rPr>
              <a:t>programa.</a:t>
            </a:r>
            <a:endParaRPr sz="3700" dirty="0">
              <a:latin typeface="Trebuchet MS"/>
              <a:cs typeface="Trebuchet MS"/>
            </a:endParaRPr>
          </a:p>
        </p:txBody>
      </p:sp>
      <p:grpSp>
        <p:nvGrpSpPr>
          <p:cNvPr id="8" name="object 8"/>
          <p:cNvGrpSpPr/>
          <p:nvPr/>
        </p:nvGrpSpPr>
        <p:grpSpPr>
          <a:xfrm>
            <a:off x="551687" y="960119"/>
            <a:ext cx="9763125" cy="1786255"/>
            <a:chOff x="551687" y="960119"/>
            <a:chExt cx="9763125" cy="1786255"/>
          </a:xfrm>
        </p:grpSpPr>
        <p:pic>
          <p:nvPicPr>
            <p:cNvPr id="9" name="object 9"/>
            <p:cNvPicPr/>
            <p:nvPr/>
          </p:nvPicPr>
          <p:blipFill>
            <a:blip r:embed="rId2" cstate="print"/>
            <a:stretch>
              <a:fillRect/>
            </a:stretch>
          </p:blipFill>
          <p:spPr>
            <a:xfrm>
              <a:off x="1822704" y="960119"/>
              <a:ext cx="8491728" cy="1786127"/>
            </a:xfrm>
            <a:prstGeom prst="rect">
              <a:avLst/>
            </a:prstGeom>
          </p:spPr>
        </p:pic>
        <p:pic>
          <p:nvPicPr>
            <p:cNvPr id="10" name="object 10"/>
            <p:cNvPicPr/>
            <p:nvPr/>
          </p:nvPicPr>
          <p:blipFill>
            <a:blip r:embed="rId3" cstate="print"/>
            <a:stretch>
              <a:fillRect/>
            </a:stretch>
          </p:blipFill>
          <p:spPr>
            <a:xfrm>
              <a:off x="551687" y="969263"/>
              <a:ext cx="1350264" cy="768096"/>
            </a:xfrm>
            <a:prstGeom prst="rect">
              <a:avLst/>
            </a:prstGeom>
          </p:spPr>
        </p:pic>
      </p:grpSp>
      <p:pic>
        <p:nvPicPr>
          <p:cNvPr id="11" name="object 11"/>
          <p:cNvPicPr/>
          <p:nvPr/>
        </p:nvPicPr>
        <p:blipFill>
          <a:blip r:embed="rId4" cstate="print"/>
          <a:stretch>
            <a:fillRect/>
          </a:stretch>
        </p:blipFill>
        <p:spPr>
          <a:xfrm>
            <a:off x="13478133" y="392829"/>
            <a:ext cx="1059118" cy="1268845"/>
          </a:xfrm>
          <a:prstGeom prst="rect">
            <a:avLst/>
          </a:prstGeom>
        </p:spPr>
      </p:pic>
      <p:pic>
        <p:nvPicPr>
          <p:cNvPr id="12" name="object 12"/>
          <p:cNvPicPr/>
          <p:nvPr/>
        </p:nvPicPr>
        <p:blipFill>
          <a:blip r:embed="rId5" cstate="print"/>
          <a:stretch>
            <a:fillRect/>
          </a:stretch>
        </p:blipFill>
        <p:spPr>
          <a:xfrm>
            <a:off x="16424971" y="392829"/>
            <a:ext cx="1289818" cy="1268845"/>
          </a:xfrm>
          <a:prstGeom prst="rect">
            <a:avLst/>
          </a:prstGeom>
        </p:spPr>
      </p:pic>
      <p:pic>
        <p:nvPicPr>
          <p:cNvPr id="13" name="object 13"/>
          <p:cNvPicPr/>
          <p:nvPr/>
        </p:nvPicPr>
        <p:blipFill>
          <a:blip r:embed="rId6" cstate="print"/>
          <a:stretch>
            <a:fillRect/>
          </a:stretch>
        </p:blipFill>
        <p:spPr>
          <a:xfrm>
            <a:off x="14856469" y="392832"/>
            <a:ext cx="1247872" cy="1268842"/>
          </a:xfrm>
          <a:prstGeom prst="rect">
            <a:avLst/>
          </a:prstGeom>
        </p:spPr>
      </p:pic>
      <p:pic>
        <p:nvPicPr>
          <p:cNvPr id="14" name="Imagen 13">
            <a:extLst>
              <a:ext uri="{FF2B5EF4-FFF2-40B4-BE49-F238E27FC236}">
                <a16:creationId xmlns:a16="http://schemas.microsoft.com/office/drawing/2014/main" id="{A6005361-5565-5648-2425-47EE6AE88258}"/>
              </a:ext>
            </a:extLst>
          </p:cNvPr>
          <p:cNvPicPr>
            <a:picLocks noChangeAspect="1"/>
          </p:cNvPicPr>
          <p:nvPr/>
        </p:nvPicPr>
        <p:blipFill>
          <a:blip r:embed="rId7"/>
          <a:stretch>
            <a:fillRect/>
          </a:stretch>
        </p:blipFill>
        <p:spPr>
          <a:xfrm>
            <a:off x="13792199" y="7581900"/>
            <a:ext cx="3922589" cy="23335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430" rIns="0" bIns="0" rtlCol="0">
            <a:spAutoFit/>
          </a:bodyPr>
          <a:lstStyle/>
          <a:p>
            <a:pPr marL="12700" marR="5080" algn="just">
              <a:lnSpc>
                <a:spcPct val="116599"/>
              </a:lnSpc>
              <a:spcBef>
                <a:spcPts val="90"/>
              </a:spcBef>
            </a:pPr>
            <a:r>
              <a:rPr spc="305" dirty="0"/>
              <a:t>Se</a:t>
            </a:r>
            <a:r>
              <a:rPr spc="500" dirty="0"/>
              <a:t> </a:t>
            </a:r>
            <a:r>
              <a:rPr spc="190" dirty="0"/>
              <a:t>propone</a:t>
            </a:r>
            <a:r>
              <a:rPr spc="500" dirty="0"/>
              <a:t> </a:t>
            </a:r>
            <a:r>
              <a:rPr spc="70" dirty="0"/>
              <a:t>la</a:t>
            </a:r>
            <a:r>
              <a:rPr spc="500" dirty="0"/>
              <a:t> </a:t>
            </a:r>
            <a:r>
              <a:rPr spc="195" dirty="0"/>
              <a:t>creación</a:t>
            </a:r>
            <a:r>
              <a:rPr spc="500" dirty="0"/>
              <a:t> </a:t>
            </a:r>
            <a:r>
              <a:rPr spc="150" dirty="0"/>
              <a:t>de</a:t>
            </a:r>
            <a:r>
              <a:rPr spc="500" dirty="0"/>
              <a:t> </a:t>
            </a:r>
            <a:r>
              <a:rPr spc="130" dirty="0"/>
              <a:t>una</a:t>
            </a:r>
            <a:r>
              <a:rPr spc="500" dirty="0"/>
              <a:t> </a:t>
            </a:r>
            <a:r>
              <a:rPr spc="100" dirty="0"/>
              <a:t>revista</a:t>
            </a:r>
            <a:r>
              <a:rPr spc="505" dirty="0"/>
              <a:t> </a:t>
            </a:r>
            <a:r>
              <a:rPr spc="220" dirty="0"/>
              <a:t>especializada </a:t>
            </a:r>
            <a:r>
              <a:rPr spc="150" dirty="0"/>
              <a:t>de</a:t>
            </a:r>
            <a:r>
              <a:rPr spc="819" dirty="0"/>
              <a:t> </a:t>
            </a:r>
            <a:r>
              <a:rPr spc="175" dirty="0"/>
              <a:t>investigación</a:t>
            </a:r>
            <a:r>
              <a:rPr spc="825" dirty="0"/>
              <a:t> </a:t>
            </a:r>
            <a:r>
              <a:rPr dirty="0"/>
              <a:t>que,</a:t>
            </a:r>
            <a:r>
              <a:rPr spc="819" dirty="0"/>
              <a:t> </a:t>
            </a:r>
            <a:r>
              <a:rPr spc="155" dirty="0"/>
              <a:t>a</a:t>
            </a:r>
            <a:r>
              <a:rPr spc="825" dirty="0"/>
              <a:t> </a:t>
            </a:r>
            <a:r>
              <a:rPr spc="110" dirty="0"/>
              <a:t>través</a:t>
            </a:r>
            <a:r>
              <a:rPr spc="819" dirty="0"/>
              <a:t> </a:t>
            </a:r>
            <a:r>
              <a:rPr spc="150" dirty="0"/>
              <a:t>de</a:t>
            </a:r>
            <a:r>
              <a:rPr spc="825" dirty="0"/>
              <a:t> </a:t>
            </a:r>
            <a:r>
              <a:rPr spc="70" dirty="0"/>
              <a:t>la</a:t>
            </a:r>
            <a:r>
              <a:rPr spc="819" dirty="0"/>
              <a:t> </a:t>
            </a:r>
            <a:r>
              <a:rPr spc="190" dirty="0"/>
              <a:t>publicación</a:t>
            </a:r>
            <a:r>
              <a:rPr spc="825" dirty="0"/>
              <a:t> </a:t>
            </a:r>
            <a:r>
              <a:rPr b="1" spc="165" dirty="0">
                <a:latin typeface="Trebuchet MS"/>
                <a:cs typeface="Trebuchet MS"/>
              </a:rPr>
              <a:t>de </a:t>
            </a:r>
            <a:r>
              <a:rPr b="1" spc="250" dirty="0">
                <a:latin typeface="Trebuchet MS"/>
                <a:cs typeface="Trebuchet MS"/>
              </a:rPr>
              <a:t>artículos</a:t>
            </a:r>
            <a:r>
              <a:rPr b="1" spc="765" dirty="0">
                <a:latin typeface="Trebuchet MS"/>
                <a:cs typeface="Trebuchet MS"/>
              </a:rPr>
              <a:t> </a:t>
            </a:r>
            <a:r>
              <a:rPr b="1" dirty="0">
                <a:latin typeface="Trebuchet MS"/>
                <a:cs typeface="Trebuchet MS"/>
              </a:rPr>
              <a:t>e</a:t>
            </a:r>
            <a:r>
              <a:rPr b="1" spc="765" dirty="0">
                <a:latin typeface="Trebuchet MS"/>
                <a:cs typeface="Trebuchet MS"/>
              </a:rPr>
              <a:t> </a:t>
            </a:r>
            <a:r>
              <a:rPr b="1" spc="290" dirty="0">
                <a:latin typeface="Trebuchet MS"/>
                <a:cs typeface="Trebuchet MS"/>
              </a:rPr>
              <a:t>investigaciones</a:t>
            </a:r>
            <a:r>
              <a:rPr b="1" spc="765" dirty="0">
                <a:latin typeface="Trebuchet MS"/>
                <a:cs typeface="Trebuchet MS"/>
              </a:rPr>
              <a:t> </a:t>
            </a:r>
            <a:r>
              <a:rPr b="1" spc="330" dirty="0">
                <a:latin typeface="Trebuchet MS"/>
                <a:cs typeface="Trebuchet MS"/>
              </a:rPr>
              <a:t>elaborados</a:t>
            </a:r>
            <a:r>
              <a:rPr b="1" spc="765" dirty="0">
                <a:latin typeface="Trebuchet MS"/>
                <a:cs typeface="Trebuchet MS"/>
              </a:rPr>
              <a:t> </a:t>
            </a:r>
            <a:r>
              <a:rPr b="1" spc="185" dirty="0">
                <a:latin typeface="Trebuchet MS"/>
                <a:cs typeface="Trebuchet MS"/>
              </a:rPr>
              <a:t>con</a:t>
            </a:r>
            <a:r>
              <a:rPr b="1" spc="765" dirty="0">
                <a:latin typeface="Trebuchet MS"/>
                <a:cs typeface="Trebuchet MS"/>
              </a:rPr>
              <a:t> </a:t>
            </a:r>
            <a:r>
              <a:rPr b="1" spc="210" dirty="0">
                <a:latin typeface="Trebuchet MS"/>
                <a:cs typeface="Trebuchet MS"/>
              </a:rPr>
              <a:t>rigor </a:t>
            </a:r>
            <a:r>
              <a:rPr b="1" spc="170" dirty="0">
                <a:latin typeface="Trebuchet MS"/>
                <a:cs typeface="Trebuchet MS"/>
              </a:rPr>
              <a:t>científico</a:t>
            </a:r>
            <a:r>
              <a:rPr spc="170" dirty="0"/>
              <a:t>,</a:t>
            </a:r>
            <a:r>
              <a:rPr spc="545" dirty="0"/>
              <a:t> </a:t>
            </a:r>
            <a:r>
              <a:rPr spc="120" dirty="0"/>
              <a:t>se</a:t>
            </a:r>
            <a:r>
              <a:rPr spc="545" dirty="0"/>
              <a:t> </a:t>
            </a:r>
            <a:r>
              <a:rPr spc="150" dirty="0"/>
              <a:t>de</a:t>
            </a:r>
            <a:r>
              <a:rPr spc="545" dirty="0"/>
              <a:t> </a:t>
            </a:r>
            <a:r>
              <a:rPr spc="165" dirty="0"/>
              <a:t>cuenta</a:t>
            </a:r>
            <a:r>
              <a:rPr spc="545" dirty="0"/>
              <a:t> </a:t>
            </a:r>
            <a:r>
              <a:rPr spc="150" dirty="0"/>
              <a:t>de</a:t>
            </a:r>
            <a:r>
              <a:rPr spc="545" dirty="0"/>
              <a:t> </a:t>
            </a:r>
            <a:r>
              <a:rPr spc="95" dirty="0"/>
              <a:t>los</a:t>
            </a:r>
            <a:r>
              <a:rPr spc="545" dirty="0"/>
              <a:t> </a:t>
            </a:r>
            <a:r>
              <a:rPr spc="165" dirty="0"/>
              <a:t>principales</a:t>
            </a:r>
            <a:r>
              <a:rPr spc="545" dirty="0"/>
              <a:t> </a:t>
            </a:r>
            <a:r>
              <a:rPr spc="135" dirty="0"/>
              <a:t>temas</a:t>
            </a:r>
            <a:r>
              <a:rPr spc="545" dirty="0"/>
              <a:t> </a:t>
            </a:r>
            <a:r>
              <a:rPr spc="125" dirty="0"/>
              <a:t>de </a:t>
            </a:r>
            <a:r>
              <a:rPr spc="95" dirty="0"/>
              <a:t>interés</a:t>
            </a:r>
            <a:r>
              <a:rPr spc="420" dirty="0"/>
              <a:t> </a:t>
            </a:r>
            <a:r>
              <a:rPr spc="210" dirty="0"/>
              <a:t>para</a:t>
            </a:r>
            <a:r>
              <a:rPr spc="420" dirty="0"/>
              <a:t> </a:t>
            </a:r>
            <a:r>
              <a:rPr dirty="0"/>
              <a:t>el</a:t>
            </a:r>
            <a:r>
              <a:rPr spc="420" dirty="0"/>
              <a:t> </a:t>
            </a:r>
            <a:r>
              <a:rPr spc="280" dirty="0"/>
              <a:t>Congreso</a:t>
            </a:r>
            <a:r>
              <a:rPr spc="420" dirty="0"/>
              <a:t> </a:t>
            </a:r>
            <a:r>
              <a:rPr spc="150" dirty="0"/>
              <a:t>de</a:t>
            </a:r>
            <a:r>
              <a:rPr spc="425" dirty="0"/>
              <a:t> </a:t>
            </a:r>
            <a:r>
              <a:rPr spc="70" dirty="0"/>
              <a:t>la</a:t>
            </a:r>
            <a:r>
              <a:rPr spc="420" dirty="0"/>
              <a:t> </a:t>
            </a:r>
            <a:r>
              <a:rPr spc="280" dirty="0"/>
              <a:t>Ciudad</a:t>
            </a:r>
            <a:r>
              <a:rPr spc="420" dirty="0"/>
              <a:t> </a:t>
            </a:r>
            <a:r>
              <a:rPr spc="150" dirty="0"/>
              <a:t>de</a:t>
            </a:r>
            <a:r>
              <a:rPr spc="420" dirty="0"/>
              <a:t> </a:t>
            </a:r>
            <a:r>
              <a:rPr spc="170" dirty="0"/>
              <a:t>México.</a:t>
            </a:r>
          </a:p>
        </p:txBody>
      </p:sp>
      <p:grpSp>
        <p:nvGrpSpPr>
          <p:cNvPr id="4" name="object 4"/>
          <p:cNvGrpSpPr/>
          <p:nvPr/>
        </p:nvGrpSpPr>
        <p:grpSpPr>
          <a:xfrm>
            <a:off x="551687" y="960119"/>
            <a:ext cx="9690100" cy="1932939"/>
            <a:chOff x="551687" y="960119"/>
            <a:chExt cx="9690100" cy="1932939"/>
          </a:xfrm>
        </p:grpSpPr>
        <p:pic>
          <p:nvPicPr>
            <p:cNvPr id="5" name="object 5"/>
            <p:cNvPicPr/>
            <p:nvPr/>
          </p:nvPicPr>
          <p:blipFill>
            <a:blip r:embed="rId2" cstate="print"/>
            <a:stretch>
              <a:fillRect/>
            </a:stretch>
          </p:blipFill>
          <p:spPr>
            <a:xfrm>
              <a:off x="1886712" y="960119"/>
              <a:ext cx="8354568" cy="1932431"/>
            </a:xfrm>
            <a:prstGeom prst="rect">
              <a:avLst/>
            </a:prstGeom>
          </p:spPr>
        </p:pic>
        <p:pic>
          <p:nvPicPr>
            <p:cNvPr id="6" name="object 6"/>
            <p:cNvPicPr/>
            <p:nvPr/>
          </p:nvPicPr>
          <p:blipFill>
            <a:blip r:embed="rId3" cstate="print"/>
            <a:stretch>
              <a:fillRect/>
            </a:stretch>
          </p:blipFill>
          <p:spPr>
            <a:xfrm>
              <a:off x="551687" y="969263"/>
              <a:ext cx="1356360" cy="768096"/>
            </a:xfrm>
            <a:prstGeom prst="rect">
              <a:avLst/>
            </a:prstGeom>
          </p:spPr>
        </p:pic>
      </p:grpSp>
      <p:pic>
        <p:nvPicPr>
          <p:cNvPr id="7" name="object 7"/>
          <p:cNvPicPr/>
          <p:nvPr/>
        </p:nvPicPr>
        <p:blipFill>
          <a:blip r:embed="rId4" cstate="print"/>
          <a:stretch>
            <a:fillRect/>
          </a:stretch>
        </p:blipFill>
        <p:spPr>
          <a:xfrm>
            <a:off x="13388705" y="405408"/>
            <a:ext cx="1059118" cy="1268845"/>
          </a:xfrm>
          <a:prstGeom prst="rect">
            <a:avLst/>
          </a:prstGeom>
        </p:spPr>
      </p:pic>
      <p:pic>
        <p:nvPicPr>
          <p:cNvPr id="8" name="object 8"/>
          <p:cNvPicPr/>
          <p:nvPr/>
        </p:nvPicPr>
        <p:blipFill>
          <a:blip r:embed="rId5" cstate="print"/>
          <a:stretch>
            <a:fillRect/>
          </a:stretch>
        </p:blipFill>
        <p:spPr>
          <a:xfrm>
            <a:off x="16335511" y="405408"/>
            <a:ext cx="1289818" cy="1268845"/>
          </a:xfrm>
          <a:prstGeom prst="rect">
            <a:avLst/>
          </a:prstGeom>
        </p:spPr>
      </p:pic>
      <p:pic>
        <p:nvPicPr>
          <p:cNvPr id="9" name="object 9"/>
          <p:cNvPicPr/>
          <p:nvPr/>
        </p:nvPicPr>
        <p:blipFill>
          <a:blip r:embed="rId6" cstate="print"/>
          <a:stretch>
            <a:fillRect/>
          </a:stretch>
        </p:blipFill>
        <p:spPr>
          <a:xfrm>
            <a:off x="14767010" y="405408"/>
            <a:ext cx="1247872" cy="1268845"/>
          </a:xfrm>
          <a:prstGeom prst="rect">
            <a:avLst/>
          </a:prstGeom>
        </p:spPr>
      </p:pic>
      <p:pic>
        <p:nvPicPr>
          <p:cNvPr id="10" name="Imagen 9">
            <a:extLst>
              <a:ext uri="{FF2B5EF4-FFF2-40B4-BE49-F238E27FC236}">
                <a16:creationId xmlns:a16="http://schemas.microsoft.com/office/drawing/2014/main" id="{378D8A14-9123-27B5-A61E-9CA49A8DE51C}"/>
              </a:ext>
            </a:extLst>
          </p:cNvPr>
          <p:cNvPicPr>
            <a:picLocks noChangeAspect="1"/>
          </p:cNvPicPr>
          <p:nvPr/>
        </p:nvPicPr>
        <p:blipFill>
          <a:blip r:embed="rId7"/>
          <a:stretch>
            <a:fillRect/>
          </a:stretch>
        </p:blipFill>
        <p:spPr>
          <a:xfrm>
            <a:off x="11658600" y="7356447"/>
            <a:ext cx="4356282" cy="25251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416085" y="7077386"/>
            <a:ext cx="2841219" cy="2832100"/>
          </a:xfrm>
          <a:prstGeom prst="rect">
            <a:avLst/>
          </a:prstGeom>
        </p:spPr>
      </p:pic>
      <p:sp>
        <p:nvSpPr>
          <p:cNvPr id="3" name="object 3"/>
          <p:cNvSpPr txBox="1"/>
          <p:nvPr/>
        </p:nvSpPr>
        <p:spPr>
          <a:xfrm>
            <a:off x="1989869" y="4250998"/>
            <a:ext cx="11884025" cy="1225550"/>
          </a:xfrm>
          <a:prstGeom prst="rect">
            <a:avLst/>
          </a:prstGeom>
        </p:spPr>
        <p:txBody>
          <a:bodyPr vert="horz" wrap="square" lIns="0" tIns="12065" rIns="0" bIns="0" rtlCol="0">
            <a:spAutoFit/>
          </a:bodyPr>
          <a:lstStyle/>
          <a:p>
            <a:pPr marL="12700" marR="5080">
              <a:lnSpc>
                <a:spcPct val="115799"/>
              </a:lnSpc>
              <a:spcBef>
                <a:spcPts val="95"/>
              </a:spcBef>
              <a:tabLst>
                <a:tab pos="1425575" algn="l"/>
                <a:tab pos="1814830" algn="l"/>
                <a:tab pos="2224405" algn="l"/>
                <a:tab pos="2388870" algn="l"/>
                <a:tab pos="2882265" algn="l"/>
                <a:tab pos="5095240" algn="l"/>
                <a:tab pos="5553075" algn="l"/>
                <a:tab pos="5937250" algn="l"/>
                <a:tab pos="6325235" algn="l"/>
                <a:tab pos="6843395" algn="l"/>
                <a:tab pos="7354570" algn="l"/>
                <a:tab pos="8251825" algn="l"/>
                <a:tab pos="8351520" algn="l"/>
                <a:tab pos="9206230" algn="l"/>
                <a:tab pos="11286490" algn="l"/>
                <a:tab pos="11685905" algn="l"/>
              </a:tabLst>
            </a:pPr>
            <a:r>
              <a:rPr sz="3400" spc="150" dirty="0">
                <a:solidFill>
                  <a:srgbClr val="1A1A1A"/>
                </a:solidFill>
                <a:latin typeface="Trebuchet MS"/>
                <a:cs typeface="Trebuchet MS"/>
              </a:rPr>
              <a:t>Pondrá</a:t>
            </a:r>
            <a:r>
              <a:rPr sz="3400" dirty="0">
                <a:solidFill>
                  <a:srgbClr val="1A1A1A"/>
                </a:solidFill>
                <a:latin typeface="Trebuchet MS"/>
                <a:cs typeface="Trebuchet MS"/>
              </a:rPr>
              <a:t>	</a:t>
            </a:r>
            <a:r>
              <a:rPr sz="3400" spc="110" dirty="0">
                <a:solidFill>
                  <a:srgbClr val="1A1A1A"/>
                </a:solidFill>
                <a:latin typeface="Trebuchet MS"/>
                <a:cs typeface="Trebuchet MS"/>
              </a:rPr>
              <a:t>a</a:t>
            </a:r>
            <a:r>
              <a:rPr sz="3400" dirty="0">
                <a:solidFill>
                  <a:srgbClr val="1A1A1A"/>
                </a:solidFill>
                <a:latin typeface="Trebuchet MS"/>
                <a:cs typeface="Trebuchet MS"/>
              </a:rPr>
              <a:t>		</a:t>
            </a:r>
            <a:r>
              <a:rPr sz="3400" spc="165" dirty="0">
                <a:solidFill>
                  <a:srgbClr val="1A1A1A"/>
                </a:solidFill>
                <a:latin typeface="Trebuchet MS"/>
                <a:cs typeface="Trebuchet MS"/>
              </a:rPr>
              <a:t>disposición</a:t>
            </a:r>
            <a:r>
              <a:rPr sz="3400" dirty="0">
                <a:solidFill>
                  <a:srgbClr val="1A1A1A"/>
                </a:solidFill>
                <a:latin typeface="Trebuchet MS"/>
                <a:cs typeface="Trebuchet MS"/>
              </a:rPr>
              <a:t>	</a:t>
            </a:r>
            <a:r>
              <a:rPr sz="3400" spc="110" dirty="0">
                <a:solidFill>
                  <a:srgbClr val="1A1A1A"/>
                </a:solidFill>
                <a:latin typeface="Trebuchet MS"/>
                <a:cs typeface="Trebuchet MS"/>
              </a:rPr>
              <a:t>de</a:t>
            </a:r>
            <a:r>
              <a:rPr sz="3400" dirty="0">
                <a:solidFill>
                  <a:srgbClr val="1A1A1A"/>
                </a:solidFill>
                <a:latin typeface="Trebuchet MS"/>
                <a:cs typeface="Trebuchet MS"/>
              </a:rPr>
              <a:t>	</a:t>
            </a:r>
            <a:r>
              <a:rPr sz="3400" spc="105" dirty="0">
                <a:solidFill>
                  <a:srgbClr val="1A1A1A"/>
                </a:solidFill>
                <a:latin typeface="Trebuchet MS"/>
                <a:cs typeface="Trebuchet MS"/>
              </a:rPr>
              <a:t>las</a:t>
            </a:r>
            <a:r>
              <a:rPr sz="3400" dirty="0">
                <a:solidFill>
                  <a:srgbClr val="1A1A1A"/>
                </a:solidFill>
                <a:latin typeface="Trebuchet MS"/>
                <a:cs typeface="Trebuchet MS"/>
              </a:rPr>
              <a:t>	</a:t>
            </a:r>
            <a:r>
              <a:rPr sz="3400" spc="-50" dirty="0">
                <a:solidFill>
                  <a:srgbClr val="1A1A1A"/>
                </a:solidFill>
                <a:latin typeface="Trebuchet MS"/>
                <a:cs typeface="Trebuchet MS"/>
              </a:rPr>
              <a:t>y</a:t>
            </a:r>
            <a:r>
              <a:rPr sz="3400" dirty="0">
                <a:solidFill>
                  <a:srgbClr val="1A1A1A"/>
                </a:solidFill>
                <a:latin typeface="Trebuchet MS"/>
                <a:cs typeface="Trebuchet MS"/>
              </a:rPr>
              <a:t>	</a:t>
            </a:r>
            <a:r>
              <a:rPr sz="3400" spc="65" dirty="0">
                <a:solidFill>
                  <a:srgbClr val="1A1A1A"/>
                </a:solidFill>
                <a:latin typeface="Trebuchet MS"/>
                <a:cs typeface="Trebuchet MS"/>
              </a:rPr>
              <a:t>los</a:t>
            </a:r>
            <a:r>
              <a:rPr sz="3400" dirty="0">
                <a:solidFill>
                  <a:srgbClr val="1A1A1A"/>
                </a:solidFill>
                <a:latin typeface="Trebuchet MS"/>
                <a:cs typeface="Trebuchet MS"/>
              </a:rPr>
              <a:t>	</a:t>
            </a:r>
            <a:r>
              <a:rPr sz="3400" spc="140" dirty="0">
                <a:solidFill>
                  <a:srgbClr val="1A1A1A"/>
                </a:solidFill>
                <a:latin typeface="Trebuchet MS"/>
                <a:cs typeface="Trebuchet MS"/>
              </a:rPr>
              <a:t>legisladores,</a:t>
            </a:r>
            <a:r>
              <a:rPr sz="3400" dirty="0">
                <a:solidFill>
                  <a:srgbClr val="1A1A1A"/>
                </a:solidFill>
                <a:latin typeface="Trebuchet MS"/>
                <a:cs typeface="Trebuchet MS"/>
              </a:rPr>
              <a:t>	</a:t>
            </a:r>
            <a:r>
              <a:rPr sz="3400" spc="120" dirty="0">
                <a:solidFill>
                  <a:srgbClr val="1A1A1A"/>
                </a:solidFill>
                <a:latin typeface="Trebuchet MS"/>
                <a:cs typeface="Trebuchet MS"/>
              </a:rPr>
              <a:t>así </a:t>
            </a:r>
            <a:r>
              <a:rPr sz="3400" spc="150" dirty="0">
                <a:solidFill>
                  <a:srgbClr val="1A1A1A"/>
                </a:solidFill>
                <a:latin typeface="Trebuchet MS"/>
                <a:cs typeface="Trebuchet MS"/>
              </a:rPr>
              <a:t>como</a:t>
            </a:r>
            <a:r>
              <a:rPr sz="3400" dirty="0">
                <a:solidFill>
                  <a:srgbClr val="1A1A1A"/>
                </a:solidFill>
                <a:latin typeface="Trebuchet MS"/>
                <a:cs typeface="Trebuchet MS"/>
              </a:rPr>
              <a:t>	</a:t>
            </a:r>
            <a:r>
              <a:rPr sz="3400" spc="110" dirty="0">
                <a:solidFill>
                  <a:srgbClr val="1A1A1A"/>
                </a:solidFill>
                <a:latin typeface="Trebuchet MS"/>
                <a:cs typeface="Trebuchet MS"/>
              </a:rPr>
              <a:t>de</a:t>
            </a:r>
            <a:r>
              <a:rPr sz="3400" dirty="0">
                <a:solidFill>
                  <a:srgbClr val="1A1A1A"/>
                </a:solidFill>
                <a:latin typeface="Trebuchet MS"/>
                <a:cs typeface="Trebuchet MS"/>
              </a:rPr>
              <a:t>	</a:t>
            </a:r>
            <a:r>
              <a:rPr sz="3400" spc="50" dirty="0">
                <a:solidFill>
                  <a:srgbClr val="1A1A1A"/>
                </a:solidFill>
                <a:latin typeface="Trebuchet MS"/>
                <a:cs typeface="Trebuchet MS"/>
              </a:rPr>
              <a:t>la</a:t>
            </a:r>
            <a:r>
              <a:rPr sz="3400" dirty="0">
                <a:solidFill>
                  <a:srgbClr val="1A1A1A"/>
                </a:solidFill>
                <a:latin typeface="Trebuchet MS"/>
                <a:cs typeface="Trebuchet MS"/>
              </a:rPr>
              <a:t>	</a:t>
            </a:r>
            <a:r>
              <a:rPr sz="3400" spc="204" dirty="0">
                <a:solidFill>
                  <a:srgbClr val="1A1A1A"/>
                </a:solidFill>
                <a:latin typeface="Trebuchet MS"/>
                <a:cs typeface="Trebuchet MS"/>
              </a:rPr>
              <a:t>ciudadanía</a:t>
            </a:r>
            <a:r>
              <a:rPr sz="3400" dirty="0">
                <a:solidFill>
                  <a:srgbClr val="1A1A1A"/>
                </a:solidFill>
                <a:latin typeface="Trebuchet MS"/>
                <a:cs typeface="Trebuchet MS"/>
              </a:rPr>
              <a:t>	</a:t>
            </a:r>
            <a:r>
              <a:rPr sz="3400" spc="25" dirty="0">
                <a:solidFill>
                  <a:srgbClr val="1A1A1A"/>
                </a:solidFill>
                <a:latin typeface="Trebuchet MS"/>
                <a:cs typeface="Trebuchet MS"/>
              </a:rPr>
              <a:t>en</a:t>
            </a:r>
            <a:r>
              <a:rPr sz="3400" dirty="0">
                <a:solidFill>
                  <a:srgbClr val="1A1A1A"/>
                </a:solidFill>
                <a:latin typeface="Trebuchet MS"/>
                <a:cs typeface="Trebuchet MS"/>
              </a:rPr>
              <a:t>	</a:t>
            </a:r>
            <a:r>
              <a:rPr sz="3400" spc="110" dirty="0">
                <a:solidFill>
                  <a:srgbClr val="1A1A1A"/>
                </a:solidFill>
                <a:latin typeface="Trebuchet MS"/>
                <a:cs typeface="Trebuchet MS"/>
              </a:rPr>
              <a:t>general,</a:t>
            </a:r>
            <a:r>
              <a:rPr sz="3400" dirty="0">
                <a:solidFill>
                  <a:srgbClr val="1A1A1A"/>
                </a:solidFill>
                <a:latin typeface="Trebuchet MS"/>
                <a:cs typeface="Trebuchet MS"/>
              </a:rPr>
              <a:t>		</a:t>
            </a:r>
            <a:r>
              <a:rPr sz="3400" spc="65" dirty="0">
                <a:solidFill>
                  <a:srgbClr val="1A1A1A"/>
                </a:solidFill>
                <a:latin typeface="Trebuchet MS"/>
                <a:cs typeface="Trebuchet MS"/>
              </a:rPr>
              <a:t>los</a:t>
            </a:r>
            <a:r>
              <a:rPr sz="3400" dirty="0">
                <a:solidFill>
                  <a:srgbClr val="1A1A1A"/>
                </a:solidFill>
                <a:latin typeface="Trebuchet MS"/>
                <a:cs typeface="Trebuchet MS"/>
              </a:rPr>
              <a:t>	</a:t>
            </a:r>
            <a:r>
              <a:rPr sz="3400" spc="140" dirty="0">
                <a:solidFill>
                  <a:srgbClr val="1A1A1A"/>
                </a:solidFill>
                <a:latin typeface="Trebuchet MS"/>
                <a:cs typeface="Trebuchet MS"/>
              </a:rPr>
              <a:t>resultados</a:t>
            </a:r>
            <a:r>
              <a:rPr sz="3400" dirty="0">
                <a:solidFill>
                  <a:srgbClr val="1A1A1A"/>
                </a:solidFill>
                <a:latin typeface="Trebuchet MS"/>
                <a:cs typeface="Trebuchet MS"/>
              </a:rPr>
              <a:t>	</a:t>
            </a:r>
            <a:r>
              <a:rPr sz="3400" spc="-254" dirty="0">
                <a:solidFill>
                  <a:srgbClr val="1A1A1A"/>
                </a:solidFill>
                <a:latin typeface="Trebuchet MS"/>
                <a:cs typeface="Trebuchet MS"/>
              </a:rPr>
              <a:t>y</a:t>
            </a:r>
            <a:endParaRPr sz="3400">
              <a:latin typeface="Trebuchet MS"/>
              <a:cs typeface="Trebuchet MS"/>
            </a:endParaRPr>
          </a:p>
        </p:txBody>
      </p:sp>
      <p:sp>
        <p:nvSpPr>
          <p:cNvPr id="4" name="object 4"/>
          <p:cNvSpPr txBox="1"/>
          <p:nvPr/>
        </p:nvSpPr>
        <p:spPr>
          <a:xfrm>
            <a:off x="1989869" y="5451148"/>
            <a:ext cx="3941445" cy="1225550"/>
          </a:xfrm>
          <a:prstGeom prst="rect">
            <a:avLst/>
          </a:prstGeom>
        </p:spPr>
        <p:txBody>
          <a:bodyPr vert="horz" wrap="square" lIns="0" tIns="12065" rIns="0" bIns="0" rtlCol="0">
            <a:spAutoFit/>
          </a:bodyPr>
          <a:lstStyle/>
          <a:p>
            <a:pPr marL="12700" marR="5080">
              <a:lnSpc>
                <a:spcPct val="115799"/>
              </a:lnSpc>
              <a:spcBef>
                <a:spcPts val="95"/>
              </a:spcBef>
              <a:tabLst>
                <a:tab pos="2475865" algn="l"/>
                <a:tab pos="3347720" algn="l"/>
              </a:tabLst>
            </a:pPr>
            <a:r>
              <a:rPr sz="3400" spc="160" dirty="0">
                <a:solidFill>
                  <a:srgbClr val="1A1A1A"/>
                </a:solidFill>
                <a:latin typeface="Trebuchet MS"/>
                <a:cs typeface="Trebuchet MS"/>
              </a:rPr>
              <a:t>productos</a:t>
            </a:r>
            <a:r>
              <a:rPr sz="3400" dirty="0">
                <a:solidFill>
                  <a:srgbClr val="1A1A1A"/>
                </a:solidFill>
                <a:latin typeface="Trebuchet MS"/>
                <a:cs typeface="Trebuchet MS"/>
              </a:rPr>
              <a:t>	</a:t>
            </a:r>
            <a:r>
              <a:rPr sz="3400" spc="-985" dirty="0">
                <a:solidFill>
                  <a:srgbClr val="1A1A1A"/>
                </a:solidFill>
                <a:latin typeface="Trebuchet MS"/>
                <a:cs typeface="Trebuchet MS"/>
              </a:rPr>
              <a:t> </a:t>
            </a:r>
            <a:r>
              <a:rPr sz="3400" spc="135" dirty="0">
                <a:solidFill>
                  <a:srgbClr val="1A1A1A"/>
                </a:solidFill>
                <a:latin typeface="Trebuchet MS"/>
                <a:cs typeface="Trebuchet MS"/>
              </a:rPr>
              <a:t>de</a:t>
            </a:r>
            <a:r>
              <a:rPr sz="3400" dirty="0">
                <a:solidFill>
                  <a:srgbClr val="1A1A1A"/>
                </a:solidFill>
                <a:latin typeface="Trebuchet MS"/>
                <a:cs typeface="Trebuchet MS"/>
              </a:rPr>
              <a:t>	</a:t>
            </a:r>
            <a:r>
              <a:rPr sz="3400" spc="105" dirty="0">
                <a:solidFill>
                  <a:srgbClr val="1A1A1A"/>
                </a:solidFill>
                <a:latin typeface="Trebuchet MS"/>
                <a:cs typeface="Trebuchet MS"/>
              </a:rPr>
              <a:t>las </a:t>
            </a:r>
            <a:r>
              <a:rPr sz="3400" spc="40" dirty="0">
                <a:solidFill>
                  <a:srgbClr val="1A1A1A"/>
                </a:solidFill>
                <a:latin typeface="Trebuchet MS"/>
                <a:cs typeface="Trebuchet MS"/>
              </a:rPr>
              <a:t>Instituto.</a:t>
            </a:r>
            <a:r>
              <a:rPr sz="3400" dirty="0">
                <a:solidFill>
                  <a:srgbClr val="1A1A1A"/>
                </a:solidFill>
                <a:latin typeface="Trebuchet MS"/>
                <a:cs typeface="Trebuchet MS"/>
              </a:rPr>
              <a:t>	</a:t>
            </a:r>
            <a:r>
              <a:rPr sz="3400" spc="120" dirty="0">
                <a:solidFill>
                  <a:srgbClr val="1A1A1A"/>
                </a:solidFill>
                <a:latin typeface="Trebuchet MS"/>
                <a:cs typeface="Trebuchet MS"/>
              </a:rPr>
              <a:t>Este</a:t>
            </a:r>
            <a:endParaRPr sz="3400">
              <a:latin typeface="Trebuchet MS"/>
              <a:cs typeface="Trebuchet MS"/>
            </a:endParaRPr>
          </a:p>
        </p:txBody>
      </p:sp>
      <p:sp>
        <p:nvSpPr>
          <p:cNvPr id="5" name="object 5"/>
          <p:cNvSpPr txBox="1"/>
          <p:nvPr/>
        </p:nvSpPr>
        <p:spPr>
          <a:xfrm>
            <a:off x="5928971" y="6129061"/>
            <a:ext cx="3941445" cy="548005"/>
          </a:xfrm>
          <a:prstGeom prst="rect">
            <a:avLst/>
          </a:prstGeom>
        </p:spPr>
        <p:txBody>
          <a:bodyPr vert="horz" wrap="square" lIns="0" tIns="15875" rIns="0" bIns="0" rtlCol="0">
            <a:spAutoFit/>
          </a:bodyPr>
          <a:lstStyle/>
          <a:p>
            <a:pPr marL="12700">
              <a:lnSpc>
                <a:spcPct val="100000"/>
              </a:lnSpc>
              <a:spcBef>
                <a:spcPts val="125"/>
              </a:spcBef>
              <a:tabLst>
                <a:tab pos="1957070" algn="l"/>
              </a:tabLst>
            </a:pPr>
            <a:r>
              <a:rPr sz="3400" spc="105" dirty="0">
                <a:solidFill>
                  <a:srgbClr val="1A1A1A"/>
                </a:solidFill>
                <a:latin typeface="Trebuchet MS"/>
                <a:cs typeface="Trebuchet MS"/>
              </a:rPr>
              <a:t>centro</a:t>
            </a:r>
            <a:r>
              <a:rPr sz="3400" dirty="0">
                <a:solidFill>
                  <a:srgbClr val="1A1A1A"/>
                </a:solidFill>
                <a:latin typeface="Trebuchet MS"/>
                <a:cs typeface="Trebuchet MS"/>
              </a:rPr>
              <a:t>	</a:t>
            </a:r>
            <a:r>
              <a:rPr sz="3400" spc="135" dirty="0">
                <a:solidFill>
                  <a:srgbClr val="1A1A1A"/>
                </a:solidFill>
                <a:latin typeface="Trebuchet MS"/>
                <a:cs typeface="Trebuchet MS"/>
              </a:rPr>
              <a:t>facilitará</a:t>
            </a:r>
            <a:endParaRPr sz="3400">
              <a:latin typeface="Trebuchet MS"/>
              <a:cs typeface="Trebuchet MS"/>
            </a:endParaRPr>
          </a:p>
        </p:txBody>
      </p:sp>
      <p:sp>
        <p:nvSpPr>
          <p:cNvPr id="6" name="object 6"/>
          <p:cNvSpPr txBox="1"/>
          <p:nvPr/>
        </p:nvSpPr>
        <p:spPr>
          <a:xfrm>
            <a:off x="6253580" y="5451148"/>
            <a:ext cx="7620000" cy="1225550"/>
          </a:xfrm>
          <a:prstGeom prst="rect">
            <a:avLst/>
          </a:prstGeom>
        </p:spPr>
        <p:txBody>
          <a:bodyPr vert="horz" wrap="square" lIns="0" tIns="93980" rIns="0" bIns="0" rtlCol="0">
            <a:spAutoFit/>
          </a:bodyPr>
          <a:lstStyle/>
          <a:p>
            <a:pPr marR="5080" algn="r">
              <a:lnSpc>
                <a:spcPct val="100000"/>
              </a:lnSpc>
              <a:spcBef>
                <a:spcPts val="740"/>
              </a:spcBef>
              <a:tabLst>
                <a:tab pos="3639185" algn="l"/>
                <a:tab pos="6198235" algn="l"/>
                <a:tab pos="7230109" algn="l"/>
              </a:tabLst>
            </a:pPr>
            <a:r>
              <a:rPr sz="3400" spc="165" dirty="0">
                <a:solidFill>
                  <a:srgbClr val="1A1A1A"/>
                </a:solidFill>
                <a:latin typeface="Trebuchet MS"/>
                <a:cs typeface="Trebuchet MS"/>
              </a:rPr>
              <a:t>investigaciones</a:t>
            </a:r>
            <a:r>
              <a:rPr sz="3400" dirty="0">
                <a:solidFill>
                  <a:srgbClr val="1A1A1A"/>
                </a:solidFill>
                <a:latin typeface="Trebuchet MS"/>
                <a:cs typeface="Trebuchet MS"/>
              </a:rPr>
              <a:t>	</a:t>
            </a:r>
            <a:r>
              <a:rPr sz="3400" spc="180" dirty="0">
                <a:solidFill>
                  <a:srgbClr val="1A1A1A"/>
                </a:solidFill>
                <a:latin typeface="Trebuchet MS"/>
                <a:cs typeface="Trebuchet MS"/>
              </a:rPr>
              <a:t>realizadas</a:t>
            </a:r>
            <a:r>
              <a:rPr sz="3400" dirty="0">
                <a:solidFill>
                  <a:srgbClr val="1A1A1A"/>
                </a:solidFill>
                <a:latin typeface="Trebuchet MS"/>
                <a:cs typeface="Trebuchet MS"/>
              </a:rPr>
              <a:t>	</a:t>
            </a:r>
            <a:r>
              <a:rPr sz="3400" spc="75" dirty="0">
                <a:solidFill>
                  <a:srgbClr val="1A1A1A"/>
                </a:solidFill>
                <a:latin typeface="Trebuchet MS"/>
                <a:cs typeface="Trebuchet MS"/>
              </a:rPr>
              <a:t>por</a:t>
            </a:r>
            <a:r>
              <a:rPr sz="3400" dirty="0">
                <a:solidFill>
                  <a:srgbClr val="1A1A1A"/>
                </a:solidFill>
                <a:latin typeface="Trebuchet MS"/>
                <a:cs typeface="Trebuchet MS"/>
              </a:rPr>
              <a:t>	</a:t>
            </a:r>
            <a:r>
              <a:rPr sz="3400" spc="-25" dirty="0">
                <a:solidFill>
                  <a:srgbClr val="1A1A1A"/>
                </a:solidFill>
                <a:latin typeface="Trebuchet MS"/>
                <a:cs typeface="Trebuchet MS"/>
              </a:rPr>
              <a:t>el</a:t>
            </a:r>
            <a:endParaRPr sz="3400">
              <a:latin typeface="Trebuchet MS"/>
              <a:cs typeface="Trebuchet MS"/>
            </a:endParaRPr>
          </a:p>
          <a:p>
            <a:pPr marR="5080" algn="r">
              <a:lnSpc>
                <a:spcPct val="100000"/>
              </a:lnSpc>
              <a:spcBef>
                <a:spcPts val="645"/>
              </a:spcBef>
            </a:pPr>
            <a:r>
              <a:rPr sz="3400" b="1" spc="240" dirty="0">
                <a:solidFill>
                  <a:srgbClr val="1A1A1A"/>
                </a:solidFill>
                <a:latin typeface="Trebuchet MS"/>
                <a:cs typeface="Trebuchet MS"/>
              </a:rPr>
              <a:t>a</a:t>
            </a:r>
            <a:endParaRPr sz="3400">
              <a:latin typeface="Trebuchet MS"/>
              <a:cs typeface="Trebuchet MS"/>
            </a:endParaRPr>
          </a:p>
        </p:txBody>
      </p:sp>
      <p:sp>
        <p:nvSpPr>
          <p:cNvPr id="7" name="object 7"/>
          <p:cNvSpPr txBox="1"/>
          <p:nvPr/>
        </p:nvSpPr>
        <p:spPr>
          <a:xfrm>
            <a:off x="10192278" y="6051223"/>
            <a:ext cx="2835910" cy="1225550"/>
          </a:xfrm>
          <a:prstGeom prst="rect">
            <a:avLst/>
          </a:prstGeom>
        </p:spPr>
        <p:txBody>
          <a:bodyPr vert="horz" wrap="square" lIns="0" tIns="93980" rIns="0" bIns="0" rtlCol="0">
            <a:spAutoFit/>
          </a:bodyPr>
          <a:lstStyle/>
          <a:p>
            <a:pPr marL="251460">
              <a:lnSpc>
                <a:spcPct val="100000"/>
              </a:lnSpc>
              <a:spcBef>
                <a:spcPts val="740"/>
              </a:spcBef>
              <a:tabLst>
                <a:tab pos="1202055" algn="l"/>
              </a:tabLst>
            </a:pPr>
            <a:r>
              <a:rPr sz="3400" spc="-25" dirty="0">
                <a:solidFill>
                  <a:srgbClr val="1A1A1A"/>
                </a:solidFill>
                <a:latin typeface="Trebuchet MS"/>
                <a:cs typeface="Trebuchet MS"/>
              </a:rPr>
              <a:t>el</a:t>
            </a:r>
            <a:r>
              <a:rPr sz="3400" dirty="0">
                <a:solidFill>
                  <a:srgbClr val="1A1A1A"/>
                </a:solidFill>
                <a:latin typeface="Trebuchet MS"/>
                <a:cs typeface="Trebuchet MS"/>
              </a:rPr>
              <a:t>	</a:t>
            </a:r>
            <a:r>
              <a:rPr sz="3400" b="1" spc="335" dirty="0">
                <a:solidFill>
                  <a:srgbClr val="1A1A1A"/>
                </a:solidFill>
                <a:latin typeface="Trebuchet MS"/>
                <a:cs typeface="Trebuchet MS"/>
              </a:rPr>
              <a:t>acceso</a:t>
            </a:r>
            <a:endParaRPr sz="3400">
              <a:latin typeface="Trebuchet MS"/>
              <a:cs typeface="Trebuchet MS"/>
            </a:endParaRPr>
          </a:p>
          <a:p>
            <a:pPr marL="12700">
              <a:lnSpc>
                <a:spcPct val="100000"/>
              </a:lnSpc>
              <a:spcBef>
                <a:spcPts val="645"/>
              </a:spcBef>
              <a:tabLst>
                <a:tab pos="1504315" algn="l"/>
              </a:tabLst>
            </a:pPr>
            <a:r>
              <a:rPr sz="3400" spc="145" dirty="0">
                <a:solidFill>
                  <a:srgbClr val="1A1A1A"/>
                </a:solidFill>
                <a:latin typeface="Trebuchet MS"/>
                <a:cs typeface="Trebuchet MS"/>
              </a:rPr>
              <a:t>sobre</a:t>
            </a:r>
            <a:r>
              <a:rPr sz="3400" dirty="0">
                <a:solidFill>
                  <a:srgbClr val="1A1A1A"/>
                </a:solidFill>
                <a:latin typeface="Trebuchet MS"/>
                <a:cs typeface="Trebuchet MS"/>
              </a:rPr>
              <a:t>	</a:t>
            </a:r>
            <a:r>
              <a:rPr sz="3400" spc="65" dirty="0">
                <a:solidFill>
                  <a:srgbClr val="1A1A1A"/>
                </a:solidFill>
                <a:latin typeface="Trebuchet MS"/>
                <a:cs typeface="Trebuchet MS"/>
              </a:rPr>
              <a:t>los</a:t>
            </a:r>
            <a:endParaRPr sz="3400">
              <a:latin typeface="Trebuchet MS"/>
              <a:cs typeface="Trebuchet MS"/>
            </a:endParaRPr>
          </a:p>
        </p:txBody>
      </p:sp>
      <p:sp>
        <p:nvSpPr>
          <p:cNvPr id="8" name="object 8"/>
          <p:cNvSpPr txBox="1"/>
          <p:nvPr/>
        </p:nvSpPr>
        <p:spPr>
          <a:xfrm>
            <a:off x="12589271" y="6729136"/>
            <a:ext cx="1284605" cy="548005"/>
          </a:xfrm>
          <a:prstGeom prst="rect">
            <a:avLst/>
          </a:prstGeom>
        </p:spPr>
        <p:txBody>
          <a:bodyPr vert="horz" wrap="square" lIns="0" tIns="15875" rIns="0" bIns="0" rtlCol="0">
            <a:spAutoFit/>
          </a:bodyPr>
          <a:lstStyle/>
          <a:p>
            <a:pPr marL="12700">
              <a:lnSpc>
                <a:spcPct val="100000"/>
              </a:lnSpc>
              <a:spcBef>
                <a:spcPts val="125"/>
              </a:spcBef>
            </a:pPr>
            <a:r>
              <a:rPr sz="3400" spc="120" dirty="0">
                <a:solidFill>
                  <a:srgbClr val="1A1A1A"/>
                </a:solidFill>
                <a:latin typeface="Trebuchet MS"/>
                <a:cs typeface="Trebuchet MS"/>
              </a:rPr>
              <a:t>temas</a:t>
            </a:r>
            <a:endParaRPr sz="3400">
              <a:latin typeface="Trebuchet MS"/>
              <a:cs typeface="Trebuchet MS"/>
            </a:endParaRPr>
          </a:p>
        </p:txBody>
      </p:sp>
      <p:sp>
        <p:nvSpPr>
          <p:cNvPr id="9" name="object 9"/>
          <p:cNvSpPr txBox="1"/>
          <p:nvPr/>
        </p:nvSpPr>
        <p:spPr>
          <a:xfrm>
            <a:off x="1989869" y="6651298"/>
            <a:ext cx="2760345" cy="1225550"/>
          </a:xfrm>
          <a:prstGeom prst="rect">
            <a:avLst/>
          </a:prstGeom>
        </p:spPr>
        <p:txBody>
          <a:bodyPr vert="horz" wrap="square" lIns="0" tIns="93980" rIns="0" bIns="0" rtlCol="0">
            <a:spAutoFit/>
          </a:bodyPr>
          <a:lstStyle/>
          <a:p>
            <a:pPr marL="12700">
              <a:lnSpc>
                <a:spcPct val="100000"/>
              </a:lnSpc>
              <a:spcBef>
                <a:spcPts val="740"/>
              </a:spcBef>
            </a:pPr>
            <a:r>
              <a:rPr sz="3400" b="1" spc="200" dirty="0">
                <a:solidFill>
                  <a:srgbClr val="1A1A1A"/>
                </a:solidFill>
                <a:latin typeface="Trebuchet MS"/>
                <a:cs typeface="Trebuchet MS"/>
              </a:rPr>
              <a:t>información</a:t>
            </a:r>
            <a:endParaRPr sz="3400">
              <a:latin typeface="Trebuchet MS"/>
              <a:cs typeface="Trebuchet MS"/>
            </a:endParaRPr>
          </a:p>
          <a:p>
            <a:pPr marL="12700">
              <a:lnSpc>
                <a:spcPct val="100000"/>
              </a:lnSpc>
              <a:spcBef>
                <a:spcPts val="645"/>
              </a:spcBef>
            </a:pPr>
            <a:r>
              <a:rPr sz="3400" spc="75" dirty="0">
                <a:solidFill>
                  <a:srgbClr val="1A1A1A"/>
                </a:solidFill>
                <a:latin typeface="Trebuchet MS"/>
                <a:cs typeface="Trebuchet MS"/>
              </a:rPr>
              <a:t>normativos,</a:t>
            </a:r>
            <a:endParaRPr sz="3400">
              <a:latin typeface="Trebuchet MS"/>
              <a:cs typeface="Trebuchet MS"/>
            </a:endParaRPr>
          </a:p>
        </p:txBody>
      </p:sp>
      <p:sp>
        <p:nvSpPr>
          <p:cNvPr id="10" name="object 10"/>
          <p:cNvSpPr txBox="1"/>
          <p:nvPr/>
        </p:nvSpPr>
        <p:spPr>
          <a:xfrm>
            <a:off x="4799409" y="6651298"/>
            <a:ext cx="5085080" cy="1225550"/>
          </a:xfrm>
          <a:prstGeom prst="rect">
            <a:avLst/>
          </a:prstGeom>
        </p:spPr>
        <p:txBody>
          <a:bodyPr vert="horz" wrap="square" lIns="0" tIns="93980" rIns="0" bIns="0" rtlCol="0">
            <a:spAutoFit/>
          </a:bodyPr>
          <a:lstStyle/>
          <a:p>
            <a:pPr marL="262255">
              <a:lnSpc>
                <a:spcPct val="100000"/>
              </a:lnSpc>
              <a:spcBef>
                <a:spcPts val="740"/>
              </a:spcBef>
              <a:tabLst>
                <a:tab pos="1798955" algn="l"/>
                <a:tab pos="2338070" algn="l"/>
              </a:tabLst>
            </a:pPr>
            <a:r>
              <a:rPr sz="3400" b="1" spc="229" dirty="0">
                <a:solidFill>
                  <a:srgbClr val="1A1A1A"/>
                </a:solidFill>
                <a:latin typeface="Trebuchet MS"/>
                <a:cs typeface="Trebuchet MS"/>
              </a:rPr>
              <a:t>clave</a:t>
            </a:r>
            <a:r>
              <a:rPr sz="3400" b="1" dirty="0">
                <a:solidFill>
                  <a:srgbClr val="1A1A1A"/>
                </a:solidFill>
                <a:latin typeface="Trebuchet MS"/>
                <a:cs typeface="Trebuchet MS"/>
              </a:rPr>
              <a:t>	</a:t>
            </a:r>
            <a:r>
              <a:rPr sz="3400" b="1" spc="-50" dirty="0">
                <a:solidFill>
                  <a:srgbClr val="1A1A1A"/>
                </a:solidFill>
                <a:latin typeface="Trebuchet MS"/>
                <a:cs typeface="Trebuchet MS"/>
              </a:rPr>
              <a:t>y</a:t>
            </a:r>
            <a:r>
              <a:rPr sz="3400" b="1" dirty="0">
                <a:solidFill>
                  <a:srgbClr val="1A1A1A"/>
                </a:solidFill>
                <a:latin typeface="Trebuchet MS"/>
                <a:cs typeface="Trebuchet MS"/>
              </a:rPr>
              <a:t>	</a:t>
            </a:r>
            <a:r>
              <a:rPr sz="3400" b="1" spc="285" dirty="0">
                <a:solidFill>
                  <a:srgbClr val="1A1A1A"/>
                </a:solidFill>
                <a:latin typeface="Trebuchet MS"/>
                <a:cs typeface="Trebuchet MS"/>
              </a:rPr>
              <a:t>actualizada</a:t>
            </a:r>
            <a:endParaRPr sz="3400">
              <a:latin typeface="Trebuchet MS"/>
              <a:cs typeface="Trebuchet MS"/>
            </a:endParaRPr>
          </a:p>
          <a:p>
            <a:pPr marL="12700">
              <a:lnSpc>
                <a:spcPct val="100000"/>
              </a:lnSpc>
              <a:spcBef>
                <a:spcPts val="645"/>
              </a:spcBef>
              <a:tabLst>
                <a:tab pos="2106295" algn="l"/>
                <a:tab pos="2672715" algn="l"/>
              </a:tabLst>
            </a:pPr>
            <a:r>
              <a:rPr sz="3400" spc="180" dirty="0">
                <a:solidFill>
                  <a:srgbClr val="1A1A1A"/>
                </a:solidFill>
                <a:latin typeface="Trebuchet MS"/>
                <a:cs typeface="Trebuchet MS"/>
              </a:rPr>
              <a:t>sociales</a:t>
            </a:r>
            <a:r>
              <a:rPr sz="3400" dirty="0">
                <a:solidFill>
                  <a:srgbClr val="1A1A1A"/>
                </a:solidFill>
                <a:latin typeface="Trebuchet MS"/>
                <a:cs typeface="Trebuchet MS"/>
              </a:rPr>
              <a:t>	</a:t>
            </a:r>
            <a:r>
              <a:rPr sz="3400" spc="-50" dirty="0">
                <a:solidFill>
                  <a:srgbClr val="1A1A1A"/>
                </a:solidFill>
                <a:latin typeface="Trebuchet MS"/>
                <a:cs typeface="Trebuchet MS"/>
              </a:rPr>
              <a:t>y</a:t>
            </a:r>
            <a:r>
              <a:rPr sz="3400" dirty="0">
                <a:solidFill>
                  <a:srgbClr val="1A1A1A"/>
                </a:solidFill>
                <a:latin typeface="Trebuchet MS"/>
                <a:cs typeface="Trebuchet MS"/>
              </a:rPr>
              <a:t>	</a:t>
            </a:r>
            <a:r>
              <a:rPr sz="3400" spc="130" dirty="0">
                <a:solidFill>
                  <a:srgbClr val="1A1A1A"/>
                </a:solidFill>
                <a:latin typeface="Trebuchet MS"/>
                <a:cs typeface="Trebuchet MS"/>
              </a:rPr>
              <a:t>políticos</a:t>
            </a:r>
            <a:endParaRPr sz="3400">
              <a:latin typeface="Trebuchet MS"/>
              <a:cs typeface="Trebuchet MS"/>
            </a:endParaRPr>
          </a:p>
        </p:txBody>
      </p:sp>
      <p:sp>
        <p:nvSpPr>
          <p:cNvPr id="11" name="object 11"/>
          <p:cNvSpPr txBox="1"/>
          <p:nvPr/>
        </p:nvSpPr>
        <p:spPr>
          <a:xfrm>
            <a:off x="9654768" y="7329211"/>
            <a:ext cx="4218940" cy="548005"/>
          </a:xfrm>
          <a:prstGeom prst="rect">
            <a:avLst/>
          </a:prstGeom>
        </p:spPr>
        <p:txBody>
          <a:bodyPr vert="horz" wrap="square" lIns="0" tIns="15875" rIns="0" bIns="0" rtlCol="0">
            <a:spAutoFit/>
          </a:bodyPr>
          <a:lstStyle/>
          <a:p>
            <a:pPr marL="12700">
              <a:lnSpc>
                <a:spcPct val="100000"/>
              </a:lnSpc>
              <a:spcBef>
                <a:spcPts val="125"/>
              </a:spcBef>
              <a:tabLst>
                <a:tab pos="1162050" algn="l"/>
                <a:tab pos="3201670" algn="l"/>
                <a:tab pos="3830954" algn="l"/>
              </a:tabLst>
            </a:pPr>
            <a:r>
              <a:rPr sz="3400" spc="100" dirty="0">
                <a:solidFill>
                  <a:srgbClr val="1A1A1A"/>
                </a:solidFill>
                <a:latin typeface="Trebuchet MS"/>
                <a:cs typeface="Trebuchet MS"/>
              </a:rPr>
              <a:t>que</a:t>
            </a:r>
            <a:r>
              <a:rPr sz="3400" dirty="0">
                <a:solidFill>
                  <a:srgbClr val="1A1A1A"/>
                </a:solidFill>
                <a:latin typeface="Trebuchet MS"/>
                <a:cs typeface="Trebuchet MS"/>
              </a:rPr>
              <a:t>	</a:t>
            </a:r>
            <a:r>
              <a:rPr sz="3400" spc="185" dirty="0">
                <a:solidFill>
                  <a:srgbClr val="1A1A1A"/>
                </a:solidFill>
                <a:latin typeface="Trebuchet MS"/>
                <a:cs typeface="Trebuchet MS"/>
              </a:rPr>
              <a:t>afectan</a:t>
            </a:r>
            <a:r>
              <a:rPr sz="3400" dirty="0">
                <a:solidFill>
                  <a:srgbClr val="1A1A1A"/>
                </a:solidFill>
                <a:latin typeface="Trebuchet MS"/>
                <a:cs typeface="Trebuchet MS"/>
              </a:rPr>
              <a:t>	</a:t>
            </a:r>
            <a:r>
              <a:rPr sz="3400" spc="110" dirty="0">
                <a:solidFill>
                  <a:srgbClr val="1A1A1A"/>
                </a:solidFill>
                <a:latin typeface="Trebuchet MS"/>
                <a:cs typeface="Trebuchet MS"/>
              </a:rPr>
              <a:t>a</a:t>
            </a:r>
            <a:r>
              <a:rPr sz="3400" dirty="0">
                <a:solidFill>
                  <a:srgbClr val="1A1A1A"/>
                </a:solidFill>
                <a:latin typeface="Trebuchet MS"/>
                <a:cs typeface="Trebuchet MS"/>
              </a:rPr>
              <a:t>	</a:t>
            </a:r>
            <a:r>
              <a:rPr sz="3400" spc="50" dirty="0">
                <a:solidFill>
                  <a:srgbClr val="1A1A1A"/>
                </a:solidFill>
                <a:latin typeface="Trebuchet MS"/>
                <a:cs typeface="Trebuchet MS"/>
              </a:rPr>
              <a:t>la</a:t>
            </a:r>
            <a:endParaRPr sz="3400">
              <a:latin typeface="Trebuchet MS"/>
              <a:cs typeface="Trebuchet MS"/>
            </a:endParaRPr>
          </a:p>
        </p:txBody>
      </p:sp>
      <p:sp>
        <p:nvSpPr>
          <p:cNvPr id="12" name="object 12"/>
          <p:cNvSpPr txBox="1"/>
          <p:nvPr/>
        </p:nvSpPr>
        <p:spPr>
          <a:xfrm>
            <a:off x="1989869" y="7929286"/>
            <a:ext cx="4079875" cy="548005"/>
          </a:xfrm>
          <a:prstGeom prst="rect">
            <a:avLst/>
          </a:prstGeom>
        </p:spPr>
        <p:txBody>
          <a:bodyPr vert="horz" wrap="square" lIns="0" tIns="15875" rIns="0" bIns="0" rtlCol="0">
            <a:spAutoFit/>
          </a:bodyPr>
          <a:lstStyle/>
          <a:p>
            <a:pPr marL="12700">
              <a:lnSpc>
                <a:spcPct val="100000"/>
              </a:lnSpc>
              <a:spcBef>
                <a:spcPts val="125"/>
              </a:spcBef>
            </a:pPr>
            <a:r>
              <a:rPr sz="3400" spc="260" dirty="0">
                <a:solidFill>
                  <a:srgbClr val="1A1A1A"/>
                </a:solidFill>
                <a:latin typeface="Trebuchet MS"/>
                <a:cs typeface="Trebuchet MS"/>
              </a:rPr>
              <a:t>Ciudad</a:t>
            </a:r>
            <a:r>
              <a:rPr sz="3400" spc="385" dirty="0">
                <a:solidFill>
                  <a:srgbClr val="1A1A1A"/>
                </a:solidFill>
                <a:latin typeface="Trebuchet MS"/>
                <a:cs typeface="Trebuchet MS"/>
              </a:rPr>
              <a:t> </a:t>
            </a:r>
            <a:r>
              <a:rPr sz="3400" spc="135" dirty="0">
                <a:solidFill>
                  <a:srgbClr val="1A1A1A"/>
                </a:solidFill>
                <a:latin typeface="Trebuchet MS"/>
                <a:cs typeface="Trebuchet MS"/>
              </a:rPr>
              <a:t>de</a:t>
            </a:r>
            <a:r>
              <a:rPr sz="3400" spc="390" dirty="0">
                <a:solidFill>
                  <a:srgbClr val="1A1A1A"/>
                </a:solidFill>
                <a:latin typeface="Trebuchet MS"/>
                <a:cs typeface="Trebuchet MS"/>
              </a:rPr>
              <a:t> </a:t>
            </a:r>
            <a:r>
              <a:rPr sz="3400" spc="155" dirty="0">
                <a:solidFill>
                  <a:srgbClr val="1A1A1A"/>
                </a:solidFill>
                <a:latin typeface="Trebuchet MS"/>
                <a:cs typeface="Trebuchet MS"/>
              </a:rPr>
              <a:t>México.</a:t>
            </a:r>
            <a:endParaRPr sz="3400">
              <a:latin typeface="Trebuchet MS"/>
              <a:cs typeface="Trebuchet MS"/>
            </a:endParaRPr>
          </a:p>
        </p:txBody>
      </p:sp>
      <p:grpSp>
        <p:nvGrpSpPr>
          <p:cNvPr id="13" name="object 13"/>
          <p:cNvGrpSpPr/>
          <p:nvPr/>
        </p:nvGrpSpPr>
        <p:grpSpPr>
          <a:xfrm>
            <a:off x="551687" y="960119"/>
            <a:ext cx="11984990" cy="2822575"/>
            <a:chOff x="551687" y="960119"/>
            <a:chExt cx="11984990" cy="2822575"/>
          </a:xfrm>
        </p:grpSpPr>
        <p:pic>
          <p:nvPicPr>
            <p:cNvPr id="14" name="object 14"/>
            <p:cNvPicPr/>
            <p:nvPr/>
          </p:nvPicPr>
          <p:blipFill>
            <a:blip r:embed="rId3" cstate="print"/>
            <a:stretch>
              <a:fillRect/>
            </a:stretch>
          </p:blipFill>
          <p:spPr>
            <a:xfrm>
              <a:off x="551687" y="969263"/>
              <a:ext cx="1161288" cy="768096"/>
            </a:xfrm>
            <a:prstGeom prst="rect">
              <a:avLst/>
            </a:prstGeom>
          </p:spPr>
        </p:pic>
        <p:pic>
          <p:nvPicPr>
            <p:cNvPr id="15" name="object 15"/>
            <p:cNvPicPr/>
            <p:nvPr/>
          </p:nvPicPr>
          <p:blipFill>
            <a:blip r:embed="rId4" cstate="print"/>
            <a:stretch>
              <a:fillRect/>
            </a:stretch>
          </p:blipFill>
          <p:spPr>
            <a:xfrm>
              <a:off x="1709927" y="960119"/>
              <a:ext cx="10826496" cy="2822448"/>
            </a:xfrm>
            <a:prstGeom prst="rect">
              <a:avLst/>
            </a:prstGeom>
          </p:spPr>
        </p:pic>
      </p:grpSp>
      <p:pic>
        <p:nvPicPr>
          <p:cNvPr id="16" name="object 16"/>
          <p:cNvPicPr/>
          <p:nvPr/>
        </p:nvPicPr>
        <p:blipFill>
          <a:blip r:embed="rId5" cstate="print"/>
          <a:stretch>
            <a:fillRect/>
          </a:stretch>
        </p:blipFill>
        <p:spPr>
          <a:xfrm>
            <a:off x="13417264" y="405408"/>
            <a:ext cx="1059118" cy="1268845"/>
          </a:xfrm>
          <a:prstGeom prst="rect">
            <a:avLst/>
          </a:prstGeom>
        </p:spPr>
      </p:pic>
      <p:pic>
        <p:nvPicPr>
          <p:cNvPr id="17" name="object 17"/>
          <p:cNvPicPr/>
          <p:nvPr/>
        </p:nvPicPr>
        <p:blipFill>
          <a:blip r:embed="rId6" cstate="print"/>
          <a:stretch>
            <a:fillRect/>
          </a:stretch>
        </p:blipFill>
        <p:spPr>
          <a:xfrm>
            <a:off x="16364101" y="405408"/>
            <a:ext cx="1289818" cy="1268845"/>
          </a:xfrm>
          <a:prstGeom prst="rect">
            <a:avLst/>
          </a:prstGeom>
        </p:spPr>
      </p:pic>
      <p:pic>
        <p:nvPicPr>
          <p:cNvPr id="18" name="object 18"/>
          <p:cNvPicPr/>
          <p:nvPr/>
        </p:nvPicPr>
        <p:blipFill>
          <a:blip r:embed="rId7" cstate="print"/>
          <a:stretch>
            <a:fillRect/>
          </a:stretch>
        </p:blipFill>
        <p:spPr>
          <a:xfrm>
            <a:off x="14795600" y="405408"/>
            <a:ext cx="1247872" cy="12688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sp>
          <p:nvSpPr>
            <p:cNvPr id="4" name="object 4"/>
            <p:cNvSpPr/>
            <p:nvPr/>
          </p:nvSpPr>
          <p:spPr>
            <a:xfrm>
              <a:off x="1483366" y="3495919"/>
              <a:ext cx="15317469" cy="3295650"/>
            </a:xfrm>
            <a:custGeom>
              <a:avLst/>
              <a:gdLst/>
              <a:ahLst/>
              <a:cxnLst/>
              <a:rect l="l" t="t" r="r" b="b"/>
              <a:pathLst>
                <a:path w="15317469" h="3295650">
                  <a:moveTo>
                    <a:pt x="15317363" y="3295163"/>
                  </a:moveTo>
                  <a:lnTo>
                    <a:pt x="0" y="3295163"/>
                  </a:lnTo>
                  <a:lnTo>
                    <a:pt x="0" y="0"/>
                  </a:lnTo>
                  <a:lnTo>
                    <a:pt x="15317363" y="0"/>
                  </a:lnTo>
                  <a:lnTo>
                    <a:pt x="15317363" y="3295163"/>
                  </a:lnTo>
                  <a:close/>
                </a:path>
              </a:pathLst>
            </a:custGeom>
            <a:solidFill>
              <a:srgbClr val="FFFFFF">
                <a:alpha val="73999"/>
              </a:srgbClr>
            </a:solidFill>
          </p:spPr>
          <p:txBody>
            <a:bodyPr wrap="square" lIns="0" tIns="0" rIns="0" bIns="0" rtlCol="0"/>
            <a:lstStyle/>
            <a:p>
              <a:endParaRPr/>
            </a:p>
          </p:txBody>
        </p:sp>
        <p:pic>
          <p:nvPicPr>
            <p:cNvPr id="5" name="object 5"/>
            <p:cNvPicPr/>
            <p:nvPr/>
          </p:nvPicPr>
          <p:blipFill>
            <a:blip r:embed="rId3" cstate="print"/>
            <a:stretch>
              <a:fillRect/>
            </a:stretch>
          </p:blipFill>
          <p:spPr>
            <a:xfrm>
              <a:off x="1865376" y="4002023"/>
              <a:ext cx="14590775" cy="244449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61364" y="4177527"/>
            <a:ext cx="9039664" cy="5080801"/>
          </a:xfrm>
          <a:prstGeom prst="rect">
            <a:avLst/>
          </a:prstGeom>
        </p:spPr>
      </p:pic>
      <p:pic>
        <p:nvPicPr>
          <p:cNvPr id="3" name="object 3"/>
          <p:cNvPicPr/>
          <p:nvPr/>
        </p:nvPicPr>
        <p:blipFill>
          <a:blip r:embed="rId3" cstate="print"/>
          <a:stretch>
            <a:fillRect/>
          </a:stretch>
        </p:blipFill>
        <p:spPr>
          <a:xfrm>
            <a:off x="10983131" y="4177527"/>
            <a:ext cx="4622231" cy="4457476"/>
          </a:xfrm>
          <a:prstGeom prst="rect">
            <a:avLst/>
          </a:prstGeom>
        </p:spPr>
      </p:pic>
      <p:pic>
        <p:nvPicPr>
          <p:cNvPr id="4" name="object 4"/>
          <p:cNvPicPr/>
          <p:nvPr/>
        </p:nvPicPr>
        <p:blipFill>
          <a:blip r:embed="rId4" cstate="print"/>
          <a:stretch>
            <a:fillRect/>
          </a:stretch>
        </p:blipFill>
        <p:spPr>
          <a:xfrm>
            <a:off x="1158239" y="1402079"/>
            <a:ext cx="11292840" cy="1886711"/>
          </a:xfrm>
          <a:prstGeom prst="rect">
            <a:avLst/>
          </a:prstGeom>
        </p:spPr>
      </p:pic>
      <p:sp>
        <p:nvSpPr>
          <p:cNvPr id="5" name="object 5"/>
          <p:cNvSpPr txBox="1"/>
          <p:nvPr/>
        </p:nvSpPr>
        <p:spPr>
          <a:xfrm>
            <a:off x="2363636" y="7117388"/>
            <a:ext cx="2899410" cy="1004569"/>
          </a:xfrm>
          <a:prstGeom prst="rect">
            <a:avLst/>
          </a:prstGeom>
        </p:spPr>
        <p:txBody>
          <a:bodyPr vert="horz" wrap="square" lIns="0" tIns="60325" rIns="0" bIns="0" rtlCol="0">
            <a:spAutoFit/>
          </a:bodyPr>
          <a:lstStyle/>
          <a:p>
            <a:pPr marL="239395" marR="5080" indent="-227329">
              <a:lnSpc>
                <a:spcPts val="3700"/>
              </a:lnSpc>
              <a:spcBef>
                <a:spcPts val="475"/>
              </a:spcBef>
            </a:pPr>
            <a:r>
              <a:rPr sz="3300" dirty="0">
                <a:solidFill>
                  <a:srgbClr val="181818"/>
                </a:solidFill>
                <a:latin typeface="Arial MT"/>
                <a:cs typeface="Arial MT"/>
              </a:rPr>
              <a:t>Foros,</a:t>
            </a:r>
            <a:r>
              <a:rPr sz="3300" spc="-220" dirty="0">
                <a:solidFill>
                  <a:srgbClr val="181818"/>
                </a:solidFill>
                <a:latin typeface="Arial MT"/>
                <a:cs typeface="Arial MT"/>
              </a:rPr>
              <a:t> </a:t>
            </a:r>
            <a:r>
              <a:rPr sz="3300" spc="85" dirty="0">
                <a:solidFill>
                  <a:srgbClr val="181818"/>
                </a:solidFill>
                <a:latin typeface="Arial MT"/>
                <a:cs typeface="Arial MT"/>
              </a:rPr>
              <a:t>talleres, </a:t>
            </a:r>
            <a:r>
              <a:rPr sz="3300" spc="80" dirty="0">
                <a:solidFill>
                  <a:srgbClr val="181818"/>
                </a:solidFill>
                <a:latin typeface="Arial MT"/>
                <a:cs typeface="Arial MT"/>
              </a:rPr>
              <a:t>seminarios..</a:t>
            </a:r>
            <a:endParaRPr sz="3300">
              <a:latin typeface="Arial MT"/>
              <a:cs typeface="Arial MT"/>
            </a:endParaRPr>
          </a:p>
        </p:txBody>
      </p:sp>
      <p:sp>
        <p:nvSpPr>
          <p:cNvPr id="6" name="object 6"/>
          <p:cNvSpPr txBox="1"/>
          <p:nvPr/>
        </p:nvSpPr>
        <p:spPr>
          <a:xfrm>
            <a:off x="6647163" y="7238241"/>
            <a:ext cx="3091815" cy="534670"/>
          </a:xfrm>
          <a:prstGeom prst="rect">
            <a:avLst/>
          </a:prstGeom>
        </p:spPr>
        <p:txBody>
          <a:bodyPr vert="horz" wrap="square" lIns="0" tIns="17145" rIns="0" bIns="0" rtlCol="0">
            <a:spAutoFit/>
          </a:bodyPr>
          <a:lstStyle/>
          <a:p>
            <a:pPr marL="12700">
              <a:lnSpc>
                <a:spcPct val="100000"/>
              </a:lnSpc>
              <a:spcBef>
                <a:spcPts val="135"/>
              </a:spcBef>
            </a:pPr>
            <a:r>
              <a:rPr sz="3300" spc="70" dirty="0">
                <a:solidFill>
                  <a:srgbClr val="181818"/>
                </a:solidFill>
                <a:latin typeface="Arial MT"/>
                <a:cs typeface="Arial MT"/>
              </a:rPr>
              <a:t>Investigaciones</a:t>
            </a:r>
            <a:endParaRPr sz="3300">
              <a:latin typeface="Arial MT"/>
              <a:cs typeface="Arial MT"/>
            </a:endParaRPr>
          </a:p>
        </p:txBody>
      </p:sp>
      <p:sp>
        <p:nvSpPr>
          <p:cNvPr id="7" name="object 7"/>
          <p:cNvSpPr txBox="1"/>
          <p:nvPr/>
        </p:nvSpPr>
        <p:spPr>
          <a:xfrm>
            <a:off x="11687396" y="7240418"/>
            <a:ext cx="2695575" cy="882650"/>
          </a:xfrm>
          <a:prstGeom prst="rect">
            <a:avLst/>
          </a:prstGeom>
        </p:spPr>
        <p:txBody>
          <a:bodyPr vert="horz" wrap="square" lIns="0" tIns="54610" rIns="0" bIns="0" rtlCol="0">
            <a:spAutoFit/>
          </a:bodyPr>
          <a:lstStyle/>
          <a:p>
            <a:pPr marL="12700" marR="5080" indent="602615">
              <a:lnSpc>
                <a:spcPts val="3240"/>
              </a:lnSpc>
              <a:spcBef>
                <a:spcPts val="430"/>
              </a:spcBef>
            </a:pPr>
            <a:r>
              <a:rPr sz="2900" dirty="0">
                <a:solidFill>
                  <a:srgbClr val="181818"/>
                </a:solidFill>
                <a:latin typeface="Arial MT"/>
                <a:cs typeface="Arial MT"/>
              </a:rPr>
              <a:t>Acervo</a:t>
            </a:r>
            <a:r>
              <a:rPr sz="2900" spc="185" dirty="0">
                <a:solidFill>
                  <a:srgbClr val="181818"/>
                </a:solidFill>
                <a:latin typeface="Arial MT"/>
                <a:cs typeface="Arial MT"/>
              </a:rPr>
              <a:t> </a:t>
            </a:r>
            <a:r>
              <a:rPr sz="2900" spc="-50" dirty="0">
                <a:solidFill>
                  <a:srgbClr val="181818"/>
                </a:solidFill>
                <a:latin typeface="Arial MT"/>
                <a:cs typeface="Arial MT"/>
              </a:rPr>
              <a:t>y </a:t>
            </a:r>
            <a:r>
              <a:rPr sz="2900" spc="85" dirty="0">
                <a:solidFill>
                  <a:srgbClr val="181818"/>
                </a:solidFill>
                <a:latin typeface="Arial MT"/>
                <a:cs typeface="Arial MT"/>
              </a:rPr>
              <a:t>documentación</a:t>
            </a:r>
            <a:endParaRPr sz="2900">
              <a:latin typeface="Arial MT"/>
              <a:cs typeface="Arial MT"/>
            </a:endParaRPr>
          </a:p>
        </p:txBody>
      </p:sp>
      <p:pic>
        <p:nvPicPr>
          <p:cNvPr id="8" name="object 8"/>
          <p:cNvPicPr/>
          <p:nvPr/>
        </p:nvPicPr>
        <p:blipFill>
          <a:blip r:embed="rId5" cstate="print"/>
          <a:stretch>
            <a:fillRect/>
          </a:stretch>
        </p:blipFill>
        <p:spPr>
          <a:xfrm>
            <a:off x="13035046" y="392829"/>
            <a:ext cx="1059118" cy="1268845"/>
          </a:xfrm>
          <a:prstGeom prst="rect">
            <a:avLst/>
          </a:prstGeom>
        </p:spPr>
      </p:pic>
      <p:pic>
        <p:nvPicPr>
          <p:cNvPr id="9" name="object 9"/>
          <p:cNvPicPr/>
          <p:nvPr/>
        </p:nvPicPr>
        <p:blipFill>
          <a:blip r:embed="rId6" cstate="print"/>
          <a:stretch>
            <a:fillRect/>
          </a:stretch>
        </p:blipFill>
        <p:spPr>
          <a:xfrm>
            <a:off x="15981852" y="392829"/>
            <a:ext cx="1289818" cy="1268845"/>
          </a:xfrm>
          <a:prstGeom prst="rect">
            <a:avLst/>
          </a:prstGeom>
        </p:spPr>
      </p:pic>
      <p:pic>
        <p:nvPicPr>
          <p:cNvPr id="10" name="object 10"/>
          <p:cNvPicPr/>
          <p:nvPr/>
        </p:nvPicPr>
        <p:blipFill>
          <a:blip r:embed="rId7" cstate="print"/>
          <a:stretch>
            <a:fillRect/>
          </a:stretch>
        </p:blipFill>
        <p:spPr>
          <a:xfrm>
            <a:off x="14413351" y="392832"/>
            <a:ext cx="1247872" cy="12688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61768" y="4644389"/>
            <a:ext cx="1710055" cy="1710055"/>
            <a:chOff x="1761768" y="4644389"/>
            <a:chExt cx="1710055" cy="1710055"/>
          </a:xfrm>
        </p:grpSpPr>
        <p:sp>
          <p:nvSpPr>
            <p:cNvPr id="3" name="object 3"/>
            <p:cNvSpPr/>
            <p:nvPr/>
          </p:nvSpPr>
          <p:spPr>
            <a:xfrm>
              <a:off x="1761768" y="4644389"/>
              <a:ext cx="1710055" cy="1710055"/>
            </a:xfrm>
            <a:custGeom>
              <a:avLst/>
              <a:gdLst/>
              <a:ahLst/>
              <a:cxnLst/>
              <a:rect l="l" t="t" r="r" b="b"/>
              <a:pathLst>
                <a:path w="1710054" h="1710054">
                  <a:moveTo>
                    <a:pt x="854997" y="1709988"/>
                  </a:moveTo>
                  <a:lnTo>
                    <a:pt x="806479" y="1708635"/>
                  </a:lnTo>
                  <a:lnTo>
                    <a:pt x="758672" y="1704623"/>
                  </a:lnTo>
                  <a:lnTo>
                    <a:pt x="711647" y="1698024"/>
                  </a:lnTo>
                  <a:lnTo>
                    <a:pt x="665476" y="1688910"/>
                  </a:lnTo>
                  <a:lnTo>
                    <a:pt x="620231" y="1677354"/>
                  </a:lnTo>
                  <a:lnTo>
                    <a:pt x="575986" y="1663428"/>
                  </a:lnTo>
                  <a:lnTo>
                    <a:pt x="532811" y="1647205"/>
                  </a:lnTo>
                  <a:lnTo>
                    <a:pt x="490780" y="1628755"/>
                  </a:lnTo>
                  <a:lnTo>
                    <a:pt x="449963" y="1608152"/>
                  </a:lnTo>
                  <a:lnTo>
                    <a:pt x="410435" y="1585467"/>
                  </a:lnTo>
                  <a:lnTo>
                    <a:pt x="372265" y="1560774"/>
                  </a:lnTo>
                  <a:lnTo>
                    <a:pt x="335528" y="1534143"/>
                  </a:lnTo>
                  <a:lnTo>
                    <a:pt x="300295" y="1505647"/>
                  </a:lnTo>
                  <a:lnTo>
                    <a:pt x="266637" y="1475359"/>
                  </a:lnTo>
                  <a:lnTo>
                    <a:pt x="234629" y="1443350"/>
                  </a:lnTo>
                  <a:lnTo>
                    <a:pt x="204340" y="1409693"/>
                  </a:lnTo>
                  <a:lnTo>
                    <a:pt x="175845" y="1374459"/>
                  </a:lnTo>
                  <a:lnTo>
                    <a:pt x="149214" y="1337722"/>
                  </a:lnTo>
                  <a:lnTo>
                    <a:pt x="124520" y="1299553"/>
                  </a:lnTo>
                  <a:lnTo>
                    <a:pt x="101835" y="1260024"/>
                  </a:lnTo>
                  <a:lnTo>
                    <a:pt x="81232" y="1219208"/>
                  </a:lnTo>
                  <a:lnTo>
                    <a:pt x="62783" y="1177177"/>
                  </a:lnTo>
                  <a:lnTo>
                    <a:pt x="46559" y="1134002"/>
                  </a:lnTo>
                  <a:lnTo>
                    <a:pt x="32633" y="1089757"/>
                  </a:lnTo>
                  <a:lnTo>
                    <a:pt x="21078" y="1044513"/>
                  </a:lnTo>
                  <a:lnTo>
                    <a:pt x="11964" y="998343"/>
                  </a:lnTo>
                  <a:lnTo>
                    <a:pt x="5365" y="951318"/>
                  </a:lnTo>
                  <a:lnTo>
                    <a:pt x="1353" y="903511"/>
                  </a:lnTo>
                  <a:lnTo>
                    <a:pt x="0" y="854994"/>
                  </a:lnTo>
                  <a:lnTo>
                    <a:pt x="1353" y="806477"/>
                  </a:lnTo>
                  <a:lnTo>
                    <a:pt x="5365" y="758670"/>
                  </a:lnTo>
                  <a:lnTo>
                    <a:pt x="11964" y="711645"/>
                  </a:lnTo>
                  <a:lnTo>
                    <a:pt x="21078" y="665475"/>
                  </a:lnTo>
                  <a:lnTo>
                    <a:pt x="32633" y="620231"/>
                  </a:lnTo>
                  <a:lnTo>
                    <a:pt x="46559" y="575986"/>
                  </a:lnTo>
                  <a:lnTo>
                    <a:pt x="62783" y="532811"/>
                  </a:lnTo>
                  <a:lnTo>
                    <a:pt x="81232" y="490780"/>
                  </a:lnTo>
                  <a:lnTo>
                    <a:pt x="101835" y="449964"/>
                  </a:lnTo>
                  <a:lnTo>
                    <a:pt x="124520" y="410435"/>
                  </a:lnTo>
                  <a:lnTo>
                    <a:pt x="149214" y="372266"/>
                  </a:lnTo>
                  <a:lnTo>
                    <a:pt x="175845" y="335529"/>
                  </a:lnTo>
                  <a:lnTo>
                    <a:pt x="204340" y="300295"/>
                  </a:lnTo>
                  <a:lnTo>
                    <a:pt x="234629" y="266638"/>
                  </a:lnTo>
                  <a:lnTo>
                    <a:pt x="266637" y="234629"/>
                  </a:lnTo>
                  <a:lnTo>
                    <a:pt x="300295" y="204341"/>
                  </a:lnTo>
                  <a:lnTo>
                    <a:pt x="335528" y="175845"/>
                  </a:lnTo>
                  <a:lnTo>
                    <a:pt x="372265" y="149214"/>
                  </a:lnTo>
                  <a:lnTo>
                    <a:pt x="410435" y="124521"/>
                  </a:lnTo>
                  <a:lnTo>
                    <a:pt x="449963" y="101836"/>
                  </a:lnTo>
                  <a:lnTo>
                    <a:pt x="490780" y="81233"/>
                  </a:lnTo>
                  <a:lnTo>
                    <a:pt x="532811" y="62783"/>
                  </a:lnTo>
                  <a:lnTo>
                    <a:pt x="575986" y="46559"/>
                  </a:lnTo>
                  <a:lnTo>
                    <a:pt x="620231" y="32634"/>
                  </a:lnTo>
                  <a:lnTo>
                    <a:pt x="665476" y="21078"/>
                  </a:lnTo>
                  <a:lnTo>
                    <a:pt x="711647" y="11964"/>
                  </a:lnTo>
                  <a:lnTo>
                    <a:pt x="758672" y="5365"/>
                  </a:lnTo>
                  <a:lnTo>
                    <a:pt x="806479" y="1353"/>
                  </a:lnTo>
                  <a:lnTo>
                    <a:pt x="854997" y="0"/>
                  </a:lnTo>
                  <a:lnTo>
                    <a:pt x="903514" y="1353"/>
                  </a:lnTo>
                  <a:lnTo>
                    <a:pt x="951322" y="5365"/>
                  </a:lnTo>
                  <a:lnTo>
                    <a:pt x="998347" y="11964"/>
                  </a:lnTo>
                  <a:lnTo>
                    <a:pt x="1044517" y="21078"/>
                  </a:lnTo>
                  <a:lnTo>
                    <a:pt x="1089761" y="32634"/>
                  </a:lnTo>
                  <a:lnTo>
                    <a:pt x="1134007" y="46559"/>
                  </a:lnTo>
                  <a:lnTo>
                    <a:pt x="1177182" y="62783"/>
                  </a:lnTo>
                  <a:lnTo>
                    <a:pt x="1219213" y="81233"/>
                  </a:lnTo>
                  <a:lnTo>
                    <a:pt x="1260029" y="101836"/>
                  </a:lnTo>
                  <a:lnTo>
                    <a:pt x="1299558" y="124521"/>
                  </a:lnTo>
                  <a:lnTo>
                    <a:pt x="1337727" y="149214"/>
                  </a:lnTo>
                  <a:lnTo>
                    <a:pt x="1374465" y="175845"/>
                  </a:lnTo>
                  <a:lnTo>
                    <a:pt x="1409698" y="204341"/>
                  </a:lnTo>
                  <a:lnTo>
                    <a:pt x="1443355" y="234629"/>
                  </a:lnTo>
                  <a:lnTo>
                    <a:pt x="1475364" y="266638"/>
                  </a:lnTo>
                  <a:lnTo>
                    <a:pt x="1505653" y="300295"/>
                  </a:lnTo>
                  <a:lnTo>
                    <a:pt x="1534149" y="335529"/>
                  </a:lnTo>
                  <a:lnTo>
                    <a:pt x="1560779" y="372266"/>
                  </a:lnTo>
                  <a:lnTo>
                    <a:pt x="1585473" y="410435"/>
                  </a:lnTo>
                  <a:lnTo>
                    <a:pt x="1608158" y="449964"/>
                  </a:lnTo>
                  <a:lnTo>
                    <a:pt x="1628761" y="490780"/>
                  </a:lnTo>
                  <a:lnTo>
                    <a:pt x="1647211" y="532811"/>
                  </a:lnTo>
                  <a:lnTo>
                    <a:pt x="1663435" y="575986"/>
                  </a:lnTo>
                  <a:lnTo>
                    <a:pt x="1677360" y="620231"/>
                  </a:lnTo>
                  <a:lnTo>
                    <a:pt x="1688916" y="665475"/>
                  </a:lnTo>
                  <a:lnTo>
                    <a:pt x="1698030" y="711645"/>
                  </a:lnTo>
                  <a:lnTo>
                    <a:pt x="1704629" y="758670"/>
                  </a:lnTo>
                  <a:lnTo>
                    <a:pt x="1708641" y="806477"/>
                  </a:lnTo>
                  <a:lnTo>
                    <a:pt x="1709995" y="854994"/>
                  </a:lnTo>
                  <a:lnTo>
                    <a:pt x="1708641" y="903511"/>
                  </a:lnTo>
                  <a:lnTo>
                    <a:pt x="1704629" y="951318"/>
                  </a:lnTo>
                  <a:lnTo>
                    <a:pt x="1698030" y="998343"/>
                  </a:lnTo>
                  <a:lnTo>
                    <a:pt x="1688916" y="1044513"/>
                  </a:lnTo>
                  <a:lnTo>
                    <a:pt x="1677360" y="1089757"/>
                  </a:lnTo>
                  <a:lnTo>
                    <a:pt x="1663435" y="1134002"/>
                  </a:lnTo>
                  <a:lnTo>
                    <a:pt x="1647211" y="1177177"/>
                  </a:lnTo>
                  <a:lnTo>
                    <a:pt x="1628761" y="1219208"/>
                  </a:lnTo>
                  <a:lnTo>
                    <a:pt x="1608158" y="1260024"/>
                  </a:lnTo>
                  <a:lnTo>
                    <a:pt x="1585473" y="1299553"/>
                  </a:lnTo>
                  <a:lnTo>
                    <a:pt x="1560779" y="1337722"/>
                  </a:lnTo>
                  <a:lnTo>
                    <a:pt x="1534149" y="1374459"/>
                  </a:lnTo>
                  <a:lnTo>
                    <a:pt x="1505653" y="1409693"/>
                  </a:lnTo>
                  <a:lnTo>
                    <a:pt x="1475364" y="1443350"/>
                  </a:lnTo>
                  <a:lnTo>
                    <a:pt x="1443355" y="1475359"/>
                  </a:lnTo>
                  <a:lnTo>
                    <a:pt x="1409698" y="1505647"/>
                  </a:lnTo>
                  <a:lnTo>
                    <a:pt x="1374465" y="1534143"/>
                  </a:lnTo>
                  <a:lnTo>
                    <a:pt x="1337727" y="1560774"/>
                  </a:lnTo>
                  <a:lnTo>
                    <a:pt x="1299558" y="1585467"/>
                  </a:lnTo>
                  <a:lnTo>
                    <a:pt x="1260029" y="1608152"/>
                  </a:lnTo>
                  <a:lnTo>
                    <a:pt x="1219213" y="1628755"/>
                  </a:lnTo>
                  <a:lnTo>
                    <a:pt x="1177182" y="1647205"/>
                  </a:lnTo>
                  <a:lnTo>
                    <a:pt x="1134007" y="1663428"/>
                  </a:lnTo>
                  <a:lnTo>
                    <a:pt x="1089761" y="1677354"/>
                  </a:lnTo>
                  <a:lnTo>
                    <a:pt x="1044517" y="1688910"/>
                  </a:lnTo>
                  <a:lnTo>
                    <a:pt x="998347" y="1698024"/>
                  </a:lnTo>
                  <a:lnTo>
                    <a:pt x="951322" y="1704623"/>
                  </a:lnTo>
                  <a:lnTo>
                    <a:pt x="903514" y="1708635"/>
                  </a:lnTo>
                  <a:lnTo>
                    <a:pt x="854997" y="1709988"/>
                  </a:lnTo>
                  <a:close/>
                </a:path>
              </a:pathLst>
            </a:custGeom>
            <a:solidFill>
              <a:srgbClr val="000000"/>
            </a:solidFill>
          </p:spPr>
          <p:txBody>
            <a:bodyPr wrap="square" lIns="0" tIns="0" rIns="0" bIns="0" rtlCol="0"/>
            <a:lstStyle/>
            <a:p>
              <a:endParaRPr/>
            </a:p>
          </p:txBody>
        </p:sp>
        <p:sp>
          <p:nvSpPr>
            <p:cNvPr id="4" name="object 4"/>
            <p:cNvSpPr/>
            <p:nvPr/>
          </p:nvSpPr>
          <p:spPr>
            <a:xfrm>
              <a:off x="1952244" y="4803571"/>
              <a:ext cx="1330960" cy="1334770"/>
            </a:xfrm>
            <a:custGeom>
              <a:avLst/>
              <a:gdLst/>
              <a:ahLst/>
              <a:cxnLst/>
              <a:rect l="l" t="t" r="r" b="b"/>
              <a:pathLst>
                <a:path w="1330960" h="1334770">
                  <a:moveTo>
                    <a:pt x="497865" y="369023"/>
                  </a:moveTo>
                  <a:lnTo>
                    <a:pt x="496316" y="369023"/>
                  </a:lnTo>
                  <a:lnTo>
                    <a:pt x="486257" y="371182"/>
                  </a:lnTo>
                  <a:lnTo>
                    <a:pt x="477824" y="376999"/>
                  </a:lnTo>
                  <a:lnTo>
                    <a:pt x="472008" y="385445"/>
                  </a:lnTo>
                  <a:lnTo>
                    <a:pt x="469836" y="395490"/>
                  </a:lnTo>
                  <a:lnTo>
                    <a:pt x="469836" y="431304"/>
                  </a:lnTo>
                  <a:lnTo>
                    <a:pt x="474510" y="442201"/>
                  </a:lnTo>
                  <a:lnTo>
                    <a:pt x="485406" y="445312"/>
                  </a:lnTo>
                  <a:lnTo>
                    <a:pt x="497865" y="449986"/>
                  </a:lnTo>
                  <a:lnTo>
                    <a:pt x="497865" y="369023"/>
                  </a:lnTo>
                  <a:close/>
                </a:path>
                <a:path w="1330960" h="1334770">
                  <a:moveTo>
                    <a:pt x="560146" y="524725"/>
                  </a:moveTo>
                  <a:lnTo>
                    <a:pt x="553923" y="515378"/>
                  </a:lnTo>
                  <a:lnTo>
                    <a:pt x="538353" y="507593"/>
                  </a:lnTo>
                  <a:lnTo>
                    <a:pt x="536790" y="587006"/>
                  </a:lnTo>
                  <a:lnTo>
                    <a:pt x="545693" y="584187"/>
                  </a:lnTo>
                  <a:lnTo>
                    <a:pt x="553148" y="578446"/>
                  </a:lnTo>
                  <a:lnTo>
                    <a:pt x="558253" y="570369"/>
                  </a:lnTo>
                  <a:lnTo>
                    <a:pt x="560146" y="560539"/>
                  </a:lnTo>
                  <a:lnTo>
                    <a:pt x="560146" y="524725"/>
                  </a:lnTo>
                  <a:close/>
                </a:path>
                <a:path w="1330960" h="1334770">
                  <a:moveTo>
                    <a:pt x="825411" y="584454"/>
                  </a:moveTo>
                  <a:lnTo>
                    <a:pt x="812063" y="492188"/>
                  </a:lnTo>
                  <a:lnTo>
                    <a:pt x="793140" y="440639"/>
                  </a:lnTo>
                  <a:lnTo>
                    <a:pt x="786739" y="428193"/>
                  </a:lnTo>
                  <a:lnTo>
                    <a:pt x="768388" y="392493"/>
                  </a:lnTo>
                  <a:lnTo>
                    <a:pt x="739673" y="348335"/>
                  </a:lnTo>
                  <a:lnTo>
                    <a:pt x="708875" y="308787"/>
                  </a:lnTo>
                  <a:lnTo>
                    <a:pt x="677849" y="274447"/>
                  </a:lnTo>
                  <a:lnTo>
                    <a:pt x="648487" y="245897"/>
                  </a:lnTo>
                  <a:lnTo>
                    <a:pt x="602195" y="208648"/>
                  </a:lnTo>
                  <a:lnTo>
                    <a:pt x="615302" y="193078"/>
                  </a:lnTo>
                  <a:lnTo>
                    <a:pt x="676414" y="120624"/>
                  </a:lnTo>
                  <a:lnTo>
                    <a:pt x="678484" y="118338"/>
                  </a:lnTo>
                  <a:lnTo>
                    <a:pt x="681812" y="100545"/>
                  </a:lnTo>
                  <a:lnTo>
                    <a:pt x="678294" y="83489"/>
                  </a:lnTo>
                  <a:lnTo>
                    <a:pt x="676592" y="80962"/>
                  </a:lnTo>
                  <a:lnTo>
                    <a:pt x="668629" y="69062"/>
                  </a:lnTo>
                  <a:lnTo>
                    <a:pt x="653567" y="59169"/>
                  </a:lnTo>
                  <a:lnTo>
                    <a:pt x="641121" y="54190"/>
                  </a:lnTo>
                  <a:lnTo>
                    <a:pt x="641121" y="96532"/>
                  </a:lnTo>
                  <a:lnTo>
                    <a:pt x="641121" y="99644"/>
                  </a:lnTo>
                  <a:lnTo>
                    <a:pt x="600633" y="146367"/>
                  </a:lnTo>
                  <a:lnTo>
                    <a:pt x="600633" y="560539"/>
                  </a:lnTo>
                  <a:lnTo>
                    <a:pt x="595718" y="584987"/>
                  </a:lnTo>
                  <a:lnTo>
                    <a:pt x="582333" y="605497"/>
                  </a:lnTo>
                  <a:lnTo>
                    <a:pt x="562533" y="619874"/>
                  </a:lnTo>
                  <a:lnTo>
                    <a:pt x="538353" y="625932"/>
                  </a:lnTo>
                  <a:lnTo>
                    <a:pt x="538353" y="649211"/>
                  </a:lnTo>
                  <a:lnTo>
                    <a:pt x="536740" y="656805"/>
                  </a:lnTo>
                  <a:lnTo>
                    <a:pt x="532511" y="662724"/>
                  </a:lnTo>
                  <a:lnTo>
                    <a:pt x="526529" y="666584"/>
                  </a:lnTo>
                  <a:lnTo>
                    <a:pt x="519671" y="667969"/>
                  </a:lnTo>
                  <a:lnTo>
                    <a:pt x="512800" y="666369"/>
                  </a:lnTo>
                  <a:lnTo>
                    <a:pt x="506818" y="662139"/>
                  </a:lnTo>
                  <a:lnTo>
                    <a:pt x="502589" y="656145"/>
                  </a:lnTo>
                  <a:lnTo>
                    <a:pt x="501332" y="650773"/>
                  </a:lnTo>
                  <a:lnTo>
                    <a:pt x="500976" y="649211"/>
                  </a:lnTo>
                  <a:lnTo>
                    <a:pt x="500976" y="625932"/>
                  </a:lnTo>
                  <a:lnTo>
                    <a:pt x="499427" y="625932"/>
                  </a:lnTo>
                  <a:lnTo>
                    <a:pt x="474103" y="620750"/>
                  </a:lnTo>
                  <a:lnTo>
                    <a:pt x="453301" y="606666"/>
                  </a:lnTo>
                  <a:lnTo>
                    <a:pt x="439204" y="585863"/>
                  </a:lnTo>
                  <a:lnTo>
                    <a:pt x="434022" y="560539"/>
                  </a:lnTo>
                  <a:lnTo>
                    <a:pt x="434022" y="546519"/>
                  </a:lnTo>
                  <a:lnTo>
                    <a:pt x="435635" y="539000"/>
                  </a:lnTo>
                  <a:lnTo>
                    <a:pt x="439864" y="533095"/>
                  </a:lnTo>
                  <a:lnTo>
                    <a:pt x="445846" y="529221"/>
                  </a:lnTo>
                  <a:lnTo>
                    <a:pt x="452716" y="527837"/>
                  </a:lnTo>
                  <a:lnTo>
                    <a:pt x="460006" y="529399"/>
                  </a:lnTo>
                  <a:lnTo>
                    <a:pt x="460159" y="529399"/>
                  </a:lnTo>
                  <a:lnTo>
                    <a:pt x="466140" y="533679"/>
                  </a:lnTo>
                  <a:lnTo>
                    <a:pt x="470014" y="539661"/>
                  </a:lnTo>
                  <a:lnTo>
                    <a:pt x="471398" y="546519"/>
                  </a:lnTo>
                  <a:lnTo>
                    <a:pt x="471398" y="560539"/>
                  </a:lnTo>
                  <a:lnTo>
                    <a:pt x="473557" y="570585"/>
                  </a:lnTo>
                  <a:lnTo>
                    <a:pt x="479374" y="579031"/>
                  </a:lnTo>
                  <a:lnTo>
                    <a:pt x="487819" y="584835"/>
                  </a:lnTo>
                  <a:lnTo>
                    <a:pt x="497865" y="587006"/>
                  </a:lnTo>
                  <a:lnTo>
                    <a:pt x="499427" y="587006"/>
                  </a:lnTo>
                  <a:lnTo>
                    <a:pt x="499427" y="527837"/>
                  </a:lnTo>
                  <a:lnTo>
                    <a:pt x="499427" y="492023"/>
                  </a:lnTo>
                  <a:lnTo>
                    <a:pt x="448652" y="468007"/>
                  </a:lnTo>
                  <a:lnTo>
                    <a:pt x="430936" y="426796"/>
                  </a:lnTo>
                  <a:lnTo>
                    <a:pt x="430911" y="395490"/>
                  </a:lnTo>
                  <a:lnTo>
                    <a:pt x="436092" y="370166"/>
                  </a:lnTo>
                  <a:lnTo>
                    <a:pt x="450176" y="349364"/>
                  </a:lnTo>
                  <a:lnTo>
                    <a:pt x="470979" y="335280"/>
                  </a:lnTo>
                  <a:lnTo>
                    <a:pt x="496316" y="330098"/>
                  </a:lnTo>
                  <a:lnTo>
                    <a:pt x="499427" y="330098"/>
                  </a:lnTo>
                  <a:lnTo>
                    <a:pt x="499427" y="308292"/>
                  </a:lnTo>
                  <a:lnTo>
                    <a:pt x="501027" y="300774"/>
                  </a:lnTo>
                  <a:lnTo>
                    <a:pt x="505256" y="294868"/>
                  </a:lnTo>
                  <a:lnTo>
                    <a:pt x="511251" y="290995"/>
                  </a:lnTo>
                  <a:lnTo>
                    <a:pt x="518109" y="289610"/>
                  </a:lnTo>
                  <a:lnTo>
                    <a:pt x="524967" y="291211"/>
                  </a:lnTo>
                  <a:lnTo>
                    <a:pt x="530948" y="295452"/>
                  </a:lnTo>
                  <a:lnTo>
                    <a:pt x="535190" y="301434"/>
                  </a:lnTo>
                  <a:lnTo>
                    <a:pt x="536790" y="308292"/>
                  </a:lnTo>
                  <a:lnTo>
                    <a:pt x="536790" y="330098"/>
                  </a:lnTo>
                  <a:lnTo>
                    <a:pt x="560971" y="335927"/>
                  </a:lnTo>
                  <a:lnTo>
                    <a:pt x="580783" y="349948"/>
                  </a:lnTo>
                  <a:lnTo>
                    <a:pt x="594156" y="370382"/>
                  </a:lnTo>
                  <a:lnTo>
                    <a:pt x="599071" y="395490"/>
                  </a:lnTo>
                  <a:lnTo>
                    <a:pt x="599071" y="409498"/>
                  </a:lnTo>
                  <a:lnTo>
                    <a:pt x="597471" y="417017"/>
                  </a:lnTo>
                  <a:lnTo>
                    <a:pt x="593242" y="422935"/>
                  </a:lnTo>
                  <a:lnTo>
                    <a:pt x="587248" y="426796"/>
                  </a:lnTo>
                  <a:lnTo>
                    <a:pt x="580390" y="428193"/>
                  </a:lnTo>
                  <a:lnTo>
                    <a:pt x="573532" y="426580"/>
                  </a:lnTo>
                  <a:lnTo>
                    <a:pt x="567550" y="422351"/>
                  </a:lnTo>
                  <a:lnTo>
                    <a:pt x="563308" y="416356"/>
                  </a:lnTo>
                  <a:lnTo>
                    <a:pt x="561708" y="409498"/>
                  </a:lnTo>
                  <a:lnTo>
                    <a:pt x="561708" y="395490"/>
                  </a:lnTo>
                  <a:lnTo>
                    <a:pt x="560031" y="386321"/>
                  </a:lnTo>
                  <a:lnTo>
                    <a:pt x="555282" y="378167"/>
                  </a:lnTo>
                  <a:lnTo>
                    <a:pt x="547916" y="372059"/>
                  </a:lnTo>
                  <a:lnTo>
                    <a:pt x="538353" y="369023"/>
                  </a:lnTo>
                  <a:lnTo>
                    <a:pt x="538353" y="465556"/>
                  </a:lnTo>
                  <a:lnTo>
                    <a:pt x="564819" y="476453"/>
                  </a:lnTo>
                  <a:lnTo>
                    <a:pt x="578739" y="484733"/>
                  </a:lnTo>
                  <a:lnTo>
                    <a:pt x="589737" y="497090"/>
                  </a:lnTo>
                  <a:lnTo>
                    <a:pt x="597230" y="512368"/>
                  </a:lnTo>
                  <a:lnTo>
                    <a:pt x="600595" y="529221"/>
                  </a:lnTo>
                  <a:lnTo>
                    <a:pt x="600633" y="560539"/>
                  </a:lnTo>
                  <a:lnTo>
                    <a:pt x="600633" y="146367"/>
                  </a:lnTo>
                  <a:lnTo>
                    <a:pt x="560146" y="193078"/>
                  </a:lnTo>
                  <a:lnTo>
                    <a:pt x="536790" y="191325"/>
                  </a:lnTo>
                  <a:lnTo>
                    <a:pt x="513435" y="190741"/>
                  </a:lnTo>
                  <a:lnTo>
                    <a:pt x="490080" y="191325"/>
                  </a:lnTo>
                  <a:lnTo>
                    <a:pt x="466725" y="193078"/>
                  </a:lnTo>
                  <a:lnTo>
                    <a:pt x="385762" y="99644"/>
                  </a:lnTo>
                  <a:lnTo>
                    <a:pt x="387311" y="99644"/>
                  </a:lnTo>
                  <a:lnTo>
                    <a:pt x="388874" y="98094"/>
                  </a:lnTo>
                  <a:lnTo>
                    <a:pt x="391985" y="96532"/>
                  </a:lnTo>
                  <a:lnTo>
                    <a:pt x="423125" y="84074"/>
                  </a:lnTo>
                  <a:lnTo>
                    <a:pt x="446481" y="127673"/>
                  </a:lnTo>
                  <a:lnTo>
                    <a:pt x="449592" y="133908"/>
                  </a:lnTo>
                  <a:lnTo>
                    <a:pt x="455828" y="138569"/>
                  </a:lnTo>
                  <a:lnTo>
                    <a:pt x="463613" y="138569"/>
                  </a:lnTo>
                  <a:lnTo>
                    <a:pt x="471347" y="136944"/>
                  </a:lnTo>
                  <a:lnTo>
                    <a:pt x="477621" y="132537"/>
                  </a:lnTo>
                  <a:lnTo>
                    <a:pt x="481571" y="126098"/>
                  </a:lnTo>
                  <a:lnTo>
                    <a:pt x="482295" y="118338"/>
                  </a:lnTo>
                  <a:lnTo>
                    <a:pt x="482295" y="115214"/>
                  </a:lnTo>
                  <a:lnTo>
                    <a:pt x="480745" y="112102"/>
                  </a:lnTo>
                  <a:lnTo>
                    <a:pt x="480745" y="108991"/>
                  </a:lnTo>
                  <a:lnTo>
                    <a:pt x="461810" y="73863"/>
                  </a:lnTo>
                  <a:lnTo>
                    <a:pt x="446481" y="46710"/>
                  </a:lnTo>
                  <a:lnTo>
                    <a:pt x="448043" y="42037"/>
                  </a:lnTo>
                  <a:lnTo>
                    <a:pt x="452716" y="38925"/>
                  </a:lnTo>
                  <a:lnTo>
                    <a:pt x="575716" y="38925"/>
                  </a:lnTo>
                  <a:lnTo>
                    <a:pt x="580390" y="42037"/>
                  </a:lnTo>
                  <a:lnTo>
                    <a:pt x="581952" y="46710"/>
                  </a:lnTo>
                  <a:lnTo>
                    <a:pt x="549249" y="107429"/>
                  </a:lnTo>
                  <a:lnTo>
                    <a:pt x="547179" y="114858"/>
                  </a:lnTo>
                  <a:lnTo>
                    <a:pt x="547217" y="115214"/>
                  </a:lnTo>
                  <a:lnTo>
                    <a:pt x="547890" y="122415"/>
                  </a:lnTo>
                  <a:lnTo>
                    <a:pt x="551218" y="129108"/>
                  </a:lnTo>
                  <a:lnTo>
                    <a:pt x="557034" y="133908"/>
                  </a:lnTo>
                  <a:lnTo>
                    <a:pt x="560146" y="135458"/>
                  </a:lnTo>
                  <a:lnTo>
                    <a:pt x="574167" y="135458"/>
                  </a:lnTo>
                  <a:lnTo>
                    <a:pt x="580390" y="130784"/>
                  </a:lnTo>
                  <a:lnTo>
                    <a:pt x="583501" y="124561"/>
                  </a:lnTo>
                  <a:lnTo>
                    <a:pt x="606856" y="80962"/>
                  </a:lnTo>
                  <a:lnTo>
                    <a:pt x="636447" y="93421"/>
                  </a:lnTo>
                  <a:lnTo>
                    <a:pt x="639559" y="94983"/>
                  </a:lnTo>
                  <a:lnTo>
                    <a:pt x="641121" y="96532"/>
                  </a:lnTo>
                  <a:lnTo>
                    <a:pt x="641121" y="54190"/>
                  </a:lnTo>
                  <a:lnTo>
                    <a:pt x="622427" y="46710"/>
                  </a:lnTo>
                  <a:lnTo>
                    <a:pt x="620445" y="38925"/>
                  </a:lnTo>
                  <a:lnTo>
                    <a:pt x="617715" y="28244"/>
                  </a:lnTo>
                  <a:lnTo>
                    <a:pt x="606856" y="13423"/>
                  </a:lnTo>
                  <a:lnTo>
                    <a:pt x="591337" y="3568"/>
                  </a:lnTo>
                  <a:lnTo>
                    <a:pt x="572604" y="0"/>
                  </a:lnTo>
                  <a:lnTo>
                    <a:pt x="458939" y="0"/>
                  </a:lnTo>
                  <a:lnTo>
                    <a:pt x="440207" y="3568"/>
                  </a:lnTo>
                  <a:lnTo>
                    <a:pt x="424688" y="13423"/>
                  </a:lnTo>
                  <a:lnTo>
                    <a:pt x="413829" y="28244"/>
                  </a:lnTo>
                  <a:lnTo>
                    <a:pt x="409117" y="46710"/>
                  </a:lnTo>
                  <a:lnTo>
                    <a:pt x="377977" y="59169"/>
                  </a:lnTo>
                  <a:lnTo>
                    <a:pt x="362915" y="69062"/>
                  </a:lnTo>
                  <a:lnTo>
                    <a:pt x="353250" y="83489"/>
                  </a:lnTo>
                  <a:lnTo>
                    <a:pt x="353136" y="84074"/>
                  </a:lnTo>
                  <a:lnTo>
                    <a:pt x="349732" y="100545"/>
                  </a:lnTo>
                  <a:lnTo>
                    <a:pt x="353060" y="118338"/>
                  </a:lnTo>
                  <a:lnTo>
                    <a:pt x="365633" y="133096"/>
                  </a:lnTo>
                  <a:lnTo>
                    <a:pt x="429361" y="208648"/>
                  </a:lnTo>
                  <a:lnTo>
                    <a:pt x="382244" y="246722"/>
                  </a:lnTo>
                  <a:lnTo>
                    <a:pt x="352602" y="275539"/>
                  </a:lnTo>
                  <a:lnTo>
                    <a:pt x="321386" y="310083"/>
                  </a:lnTo>
                  <a:lnTo>
                    <a:pt x="290449" y="349758"/>
                  </a:lnTo>
                  <a:lnTo>
                    <a:pt x="290334" y="349948"/>
                  </a:lnTo>
                  <a:lnTo>
                    <a:pt x="261658" y="393992"/>
                  </a:lnTo>
                  <a:lnTo>
                    <a:pt x="236855" y="442175"/>
                  </a:lnTo>
                  <a:lnTo>
                    <a:pt x="217919" y="493737"/>
                  </a:lnTo>
                  <a:lnTo>
                    <a:pt x="206692" y="548081"/>
                  </a:lnTo>
                  <a:lnTo>
                    <a:pt x="205295" y="584454"/>
                  </a:lnTo>
                  <a:lnTo>
                    <a:pt x="205384" y="587006"/>
                  </a:lnTo>
                  <a:lnTo>
                    <a:pt x="221589" y="650773"/>
                  </a:lnTo>
                  <a:lnTo>
                    <a:pt x="282067" y="709726"/>
                  </a:lnTo>
                  <a:lnTo>
                    <a:pt x="326199" y="726363"/>
                  </a:lnTo>
                  <a:lnTo>
                    <a:pt x="361442" y="732472"/>
                  </a:lnTo>
                  <a:lnTo>
                    <a:pt x="361124" y="732472"/>
                  </a:lnTo>
                  <a:lnTo>
                    <a:pt x="377977" y="733374"/>
                  </a:lnTo>
                  <a:lnTo>
                    <a:pt x="652018" y="733374"/>
                  </a:lnTo>
                  <a:lnTo>
                    <a:pt x="704367" y="726173"/>
                  </a:lnTo>
                  <a:lnTo>
                    <a:pt x="748576" y="709066"/>
                  </a:lnTo>
                  <a:lnTo>
                    <a:pt x="790587" y="675754"/>
                  </a:lnTo>
                  <a:lnTo>
                    <a:pt x="820369" y="618731"/>
                  </a:lnTo>
                  <a:lnTo>
                    <a:pt x="825411" y="584454"/>
                  </a:lnTo>
                  <a:close/>
                </a:path>
                <a:path w="1330960" h="1334770">
                  <a:moveTo>
                    <a:pt x="1176743" y="1205585"/>
                  </a:moveTo>
                  <a:lnTo>
                    <a:pt x="1159179" y="1188034"/>
                  </a:lnTo>
                  <a:lnTo>
                    <a:pt x="1153820" y="1188034"/>
                  </a:lnTo>
                  <a:lnTo>
                    <a:pt x="1136256" y="1205585"/>
                  </a:lnTo>
                  <a:lnTo>
                    <a:pt x="1136256" y="1210957"/>
                  </a:lnTo>
                  <a:lnTo>
                    <a:pt x="1153820" y="1228509"/>
                  </a:lnTo>
                  <a:lnTo>
                    <a:pt x="1159179" y="1228509"/>
                  </a:lnTo>
                  <a:lnTo>
                    <a:pt x="1176743" y="1210957"/>
                  </a:lnTo>
                  <a:lnTo>
                    <a:pt x="1176743" y="1208265"/>
                  </a:lnTo>
                  <a:lnTo>
                    <a:pt x="1176743" y="1205585"/>
                  </a:lnTo>
                  <a:close/>
                </a:path>
                <a:path w="1330960" h="1334770">
                  <a:moveTo>
                    <a:pt x="1330896" y="1306360"/>
                  </a:moveTo>
                  <a:lnTo>
                    <a:pt x="1324660" y="1297025"/>
                  </a:lnTo>
                  <a:lnTo>
                    <a:pt x="1069301" y="1297025"/>
                  </a:lnTo>
                  <a:lnTo>
                    <a:pt x="1069301" y="1142873"/>
                  </a:lnTo>
                  <a:lnTo>
                    <a:pt x="1069301" y="903084"/>
                  </a:lnTo>
                  <a:lnTo>
                    <a:pt x="1069301" y="867270"/>
                  </a:lnTo>
                  <a:lnTo>
                    <a:pt x="1274838" y="867270"/>
                  </a:lnTo>
                  <a:lnTo>
                    <a:pt x="1282357" y="865670"/>
                  </a:lnTo>
                  <a:lnTo>
                    <a:pt x="1288262" y="861441"/>
                  </a:lnTo>
                  <a:lnTo>
                    <a:pt x="1292136" y="855446"/>
                  </a:lnTo>
                  <a:lnTo>
                    <a:pt x="1293520" y="848588"/>
                  </a:lnTo>
                  <a:lnTo>
                    <a:pt x="1292136" y="841489"/>
                  </a:lnTo>
                  <a:lnTo>
                    <a:pt x="1288262" y="834961"/>
                  </a:lnTo>
                  <a:lnTo>
                    <a:pt x="1282357" y="830199"/>
                  </a:lnTo>
                  <a:lnTo>
                    <a:pt x="1274838" y="828344"/>
                  </a:lnTo>
                  <a:lnTo>
                    <a:pt x="1069301" y="828344"/>
                  </a:lnTo>
                  <a:lnTo>
                    <a:pt x="1069301" y="766064"/>
                  </a:lnTo>
                  <a:lnTo>
                    <a:pt x="1067701" y="758545"/>
                  </a:lnTo>
                  <a:lnTo>
                    <a:pt x="1063472" y="752640"/>
                  </a:lnTo>
                  <a:lnTo>
                    <a:pt x="1057478" y="748766"/>
                  </a:lnTo>
                  <a:lnTo>
                    <a:pt x="1050620" y="747382"/>
                  </a:lnTo>
                  <a:lnTo>
                    <a:pt x="1043762" y="748982"/>
                  </a:lnTo>
                  <a:lnTo>
                    <a:pt x="1037780" y="753224"/>
                  </a:lnTo>
                  <a:lnTo>
                    <a:pt x="1033538" y="759206"/>
                  </a:lnTo>
                  <a:lnTo>
                    <a:pt x="1031938" y="766064"/>
                  </a:lnTo>
                  <a:lnTo>
                    <a:pt x="1031938" y="828344"/>
                  </a:lnTo>
                  <a:lnTo>
                    <a:pt x="921385" y="828344"/>
                  </a:lnTo>
                  <a:lnTo>
                    <a:pt x="913866" y="829957"/>
                  </a:lnTo>
                  <a:lnTo>
                    <a:pt x="907961" y="834186"/>
                  </a:lnTo>
                  <a:lnTo>
                    <a:pt x="904087" y="840168"/>
                  </a:lnTo>
                  <a:lnTo>
                    <a:pt x="902703" y="847039"/>
                  </a:lnTo>
                  <a:lnTo>
                    <a:pt x="902703" y="903084"/>
                  </a:lnTo>
                  <a:lnTo>
                    <a:pt x="901141" y="903084"/>
                  </a:lnTo>
                  <a:lnTo>
                    <a:pt x="901141" y="942009"/>
                  </a:lnTo>
                  <a:lnTo>
                    <a:pt x="899591" y="1142873"/>
                  </a:lnTo>
                  <a:lnTo>
                    <a:pt x="736092" y="1142873"/>
                  </a:lnTo>
                  <a:lnTo>
                    <a:pt x="306349" y="984059"/>
                  </a:lnTo>
                  <a:lnTo>
                    <a:pt x="49441" y="806551"/>
                  </a:lnTo>
                  <a:lnTo>
                    <a:pt x="55664" y="800328"/>
                  </a:lnTo>
                  <a:lnTo>
                    <a:pt x="78511" y="786815"/>
                  </a:lnTo>
                  <a:lnTo>
                    <a:pt x="105295" y="784555"/>
                  </a:lnTo>
                  <a:lnTo>
                    <a:pt x="132956" y="791349"/>
                  </a:lnTo>
                  <a:lnTo>
                    <a:pt x="158432" y="804989"/>
                  </a:lnTo>
                  <a:lnTo>
                    <a:pt x="390436" y="938898"/>
                  </a:lnTo>
                  <a:lnTo>
                    <a:pt x="396659" y="942009"/>
                  </a:lnTo>
                  <a:lnTo>
                    <a:pt x="678484" y="942009"/>
                  </a:lnTo>
                  <a:lnTo>
                    <a:pt x="686003" y="940409"/>
                  </a:lnTo>
                  <a:lnTo>
                    <a:pt x="691908" y="936180"/>
                  </a:lnTo>
                  <a:lnTo>
                    <a:pt x="695782" y="930186"/>
                  </a:lnTo>
                  <a:lnTo>
                    <a:pt x="697166" y="923328"/>
                  </a:lnTo>
                  <a:lnTo>
                    <a:pt x="695566" y="916470"/>
                  </a:lnTo>
                  <a:lnTo>
                    <a:pt x="691337" y="910488"/>
                  </a:lnTo>
                  <a:lnTo>
                    <a:pt x="685342" y="906246"/>
                  </a:lnTo>
                  <a:lnTo>
                    <a:pt x="678484" y="904646"/>
                  </a:lnTo>
                  <a:lnTo>
                    <a:pt x="500976" y="904646"/>
                  </a:lnTo>
                  <a:lnTo>
                    <a:pt x="480428" y="896378"/>
                  </a:lnTo>
                  <a:lnTo>
                    <a:pt x="463804" y="880516"/>
                  </a:lnTo>
                  <a:lnTo>
                    <a:pt x="452158" y="859980"/>
                  </a:lnTo>
                  <a:lnTo>
                    <a:pt x="446481" y="837692"/>
                  </a:lnTo>
                  <a:lnTo>
                    <a:pt x="729869" y="837692"/>
                  </a:lnTo>
                  <a:lnTo>
                    <a:pt x="845096" y="937348"/>
                  </a:lnTo>
                  <a:lnTo>
                    <a:pt x="848156" y="940409"/>
                  </a:lnTo>
                  <a:lnTo>
                    <a:pt x="852881" y="942009"/>
                  </a:lnTo>
                  <a:lnTo>
                    <a:pt x="901141" y="942009"/>
                  </a:lnTo>
                  <a:lnTo>
                    <a:pt x="901141" y="903084"/>
                  </a:lnTo>
                  <a:lnTo>
                    <a:pt x="866889" y="903084"/>
                  </a:lnTo>
                  <a:lnTo>
                    <a:pt x="792302" y="837692"/>
                  </a:lnTo>
                  <a:lnTo>
                    <a:pt x="753224" y="803440"/>
                  </a:lnTo>
                  <a:lnTo>
                    <a:pt x="750112" y="800328"/>
                  </a:lnTo>
                  <a:lnTo>
                    <a:pt x="745439" y="798766"/>
                  </a:lnTo>
                  <a:lnTo>
                    <a:pt x="418452" y="798766"/>
                  </a:lnTo>
                  <a:lnTo>
                    <a:pt x="409117" y="804989"/>
                  </a:lnTo>
                  <a:lnTo>
                    <a:pt x="409117" y="815898"/>
                  </a:lnTo>
                  <a:lnTo>
                    <a:pt x="407555" y="828344"/>
                  </a:lnTo>
                  <a:lnTo>
                    <a:pt x="409282" y="849033"/>
                  </a:lnTo>
                  <a:lnTo>
                    <a:pt x="414375" y="868832"/>
                  </a:lnTo>
                  <a:lnTo>
                    <a:pt x="422668" y="887463"/>
                  </a:lnTo>
                  <a:lnTo>
                    <a:pt x="434022" y="904646"/>
                  </a:lnTo>
                  <a:lnTo>
                    <a:pt x="412229" y="904646"/>
                  </a:lnTo>
                  <a:lnTo>
                    <a:pt x="389267" y="868832"/>
                  </a:lnTo>
                  <a:lnTo>
                    <a:pt x="340601" y="792911"/>
                  </a:lnTo>
                  <a:lnTo>
                    <a:pt x="340601" y="868832"/>
                  </a:lnTo>
                  <a:lnTo>
                    <a:pt x="226936" y="803440"/>
                  </a:lnTo>
                  <a:lnTo>
                    <a:pt x="216585" y="784555"/>
                  </a:lnTo>
                  <a:lnTo>
                    <a:pt x="204736" y="762952"/>
                  </a:lnTo>
                  <a:lnTo>
                    <a:pt x="200469" y="755167"/>
                  </a:lnTo>
                  <a:lnTo>
                    <a:pt x="209816" y="752055"/>
                  </a:lnTo>
                  <a:lnTo>
                    <a:pt x="235724" y="750671"/>
                  </a:lnTo>
                  <a:lnTo>
                    <a:pt x="260616" y="760806"/>
                  </a:lnTo>
                  <a:lnTo>
                    <a:pt x="282282" y="779424"/>
                  </a:lnTo>
                  <a:lnTo>
                    <a:pt x="298564" y="803440"/>
                  </a:lnTo>
                  <a:lnTo>
                    <a:pt x="340601" y="868832"/>
                  </a:lnTo>
                  <a:lnTo>
                    <a:pt x="340601" y="792911"/>
                  </a:lnTo>
                  <a:lnTo>
                    <a:pt x="311404" y="750671"/>
                  </a:lnTo>
                  <a:lnTo>
                    <a:pt x="278320" y="723836"/>
                  </a:lnTo>
                  <a:lnTo>
                    <a:pt x="240220" y="710717"/>
                  </a:lnTo>
                  <a:lnTo>
                    <a:pt x="198907" y="714679"/>
                  </a:lnTo>
                  <a:lnTo>
                    <a:pt x="181571" y="720331"/>
                  </a:lnTo>
                  <a:lnTo>
                    <a:pt x="172250" y="723633"/>
                  </a:lnTo>
                  <a:lnTo>
                    <a:pt x="168478" y="725195"/>
                  </a:lnTo>
                  <a:lnTo>
                    <a:pt x="167767" y="725589"/>
                  </a:lnTo>
                  <a:lnTo>
                    <a:pt x="163106" y="727138"/>
                  </a:lnTo>
                  <a:lnTo>
                    <a:pt x="158432" y="731812"/>
                  </a:lnTo>
                  <a:lnTo>
                    <a:pt x="155321" y="741159"/>
                  </a:lnTo>
                  <a:lnTo>
                    <a:pt x="155321" y="747382"/>
                  </a:lnTo>
                  <a:lnTo>
                    <a:pt x="158432" y="752055"/>
                  </a:lnTo>
                  <a:lnTo>
                    <a:pt x="164655" y="762952"/>
                  </a:lnTo>
                  <a:lnTo>
                    <a:pt x="130289" y="749503"/>
                  </a:lnTo>
                  <a:lnTo>
                    <a:pt x="130136" y="749503"/>
                  </a:lnTo>
                  <a:lnTo>
                    <a:pt x="94589" y="745439"/>
                  </a:lnTo>
                  <a:lnTo>
                    <a:pt x="29197" y="772299"/>
                  </a:lnTo>
                  <a:lnTo>
                    <a:pt x="825" y="803783"/>
                  </a:lnTo>
                  <a:lnTo>
                    <a:pt x="0" y="811225"/>
                  </a:lnTo>
                  <a:lnTo>
                    <a:pt x="2095" y="818667"/>
                  </a:lnTo>
                  <a:lnTo>
                    <a:pt x="7391" y="825233"/>
                  </a:lnTo>
                  <a:lnTo>
                    <a:pt x="286105" y="1018311"/>
                  </a:lnTo>
                  <a:lnTo>
                    <a:pt x="725195" y="1181798"/>
                  </a:lnTo>
                  <a:lnTo>
                    <a:pt x="869708" y="1183335"/>
                  </a:lnTo>
                  <a:lnTo>
                    <a:pt x="899591" y="1183335"/>
                  </a:lnTo>
                  <a:lnTo>
                    <a:pt x="899591" y="1214501"/>
                  </a:lnTo>
                  <a:lnTo>
                    <a:pt x="901192" y="1222019"/>
                  </a:lnTo>
                  <a:lnTo>
                    <a:pt x="905421" y="1227924"/>
                  </a:lnTo>
                  <a:lnTo>
                    <a:pt x="911415" y="1231798"/>
                  </a:lnTo>
                  <a:lnTo>
                    <a:pt x="918273" y="1233182"/>
                  </a:lnTo>
                  <a:lnTo>
                    <a:pt x="1028827" y="1233182"/>
                  </a:lnTo>
                  <a:lnTo>
                    <a:pt x="1028827" y="1315707"/>
                  </a:lnTo>
                  <a:lnTo>
                    <a:pt x="1030427" y="1323225"/>
                  </a:lnTo>
                  <a:lnTo>
                    <a:pt x="1034656" y="1329131"/>
                  </a:lnTo>
                  <a:lnTo>
                    <a:pt x="1040650" y="1333004"/>
                  </a:lnTo>
                  <a:lnTo>
                    <a:pt x="1047508" y="1334389"/>
                  </a:lnTo>
                  <a:lnTo>
                    <a:pt x="1312202" y="1334389"/>
                  </a:lnTo>
                  <a:lnTo>
                    <a:pt x="1319720" y="1332788"/>
                  </a:lnTo>
                  <a:lnTo>
                    <a:pt x="1325638" y="1328547"/>
                  </a:lnTo>
                  <a:lnTo>
                    <a:pt x="1329499" y="1322565"/>
                  </a:lnTo>
                  <a:lnTo>
                    <a:pt x="1330896" y="1315707"/>
                  </a:lnTo>
                  <a:lnTo>
                    <a:pt x="1330896" y="130636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2" cstate="print"/>
          <a:stretch>
            <a:fillRect/>
          </a:stretch>
        </p:blipFill>
        <p:spPr>
          <a:xfrm>
            <a:off x="1304544" y="1289303"/>
            <a:ext cx="10680191" cy="2673096"/>
          </a:xfrm>
          <a:prstGeom prst="rect">
            <a:avLst/>
          </a:prstGeom>
        </p:spPr>
      </p:pic>
      <p:sp>
        <p:nvSpPr>
          <p:cNvPr id="6" name="object 6"/>
          <p:cNvSpPr txBox="1"/>
          <p:nvPr/>
        </p:nvSpPr>
        <p:spPr>
          <a:xfrm>
            <a:off x="3990360" y="4874908"/>
            <a:ext cx="11819890" cy="3359785"/>
          </a:xfrm>
          <a:prstGeom prst="rect">
            <a:avLst/>
          </a:prstGeom>
        </p:spPr>
        <p:txBody>
          <a:bodyPr vert="horz" wrap="square" lIns="0" tIns="12065" rIns="0" bIns="0" rtlCol="0">
            <a:spAutoFit/>
          </a:bodyPr>
          <a:lstStyle/>
          <a:p>
            <a:pPr marL="12700" marR="5080">
              <a:lnSpc>
                <a:spcPct val="117600"/>
              </a:lnSpc>
              <a:spcBef>
                <a:spcPts val="95"/>
              </a:spcBef>
              <a:tabLst>
                <a:tab pos="2087245" algn="l"/>
                <a:tab pos="2947670" algn="l"/>
                <a:tab pos="5954395" algn="l"/>
                <a:tab pos="8270875" algn="l"/>
                <a:tab pos="9192895" algn="l"/>
                <a:tab pos="11289665" algn="l"/>
              </a:tabLst>
            </a:pPr>
            <a:r>
              <a:rPr sz="3400" spc="125" dirty="0">
                <a:latin typeface="Trebuchet MS"/>
                <a:cs typeface="Trebuchet MS"/>
              </a:rPr>
              <a:t>Reforzar</a:t>
            </a:r>
            <a:r>
              <a:rPr sz="3400" dirty="0">
                <a:latin typeface="Trebuchet MS"/>
                <a:cs typeface="Trebuchet MS"/>
              </a:rPr>
              <a:t>	</a:t>
            </a:r>
            <a:r>
              <a:rPr sz="3400" spc="105" dirty="0">
                <a:latin typeface="Trebuchet MS"/>
                <a:cs typeface="Trebuchet MS"/>
              </a:rPr>
              <a:t>las</a:t>
            </a:r>
            <a:r>
              <a:rPr sz="3400" dirty="0">
                <a:latin typeface="Trebuchet MS"/>
                <a:cs typeface="Trebuchet MS"/>
              </a:rPr>
              <a:t>	</a:t>
            </a:r>
            <a:r>
              <a:rPr sz="3400" spc="170" dirty="0">
                <a:latin typeface="Trebuchet MS"/>
                <a:cs typeface="Trebuchet MS"/>
              </a:rPr>
              <a:t>prestaciones</a:t>
            </a:r>
            <a:r>
              <a:rPr sz="3400" dirty="0">
                <a:latin typeface="Trebuchet MS"/>
                <a:cs typeface="Trebuchet MS"/>
              </a:rPr>
              <a:t>	</a:t>
            </a:r>
            <a:r>
              <a:rPr sz="3400" spc="160" dirty="0">
                <a:latin typeface="Trebuchet MS"/>
                <a:cs typeface="Trebuchet MS"/>
              </a:rPr>
              <a:t>salariales</a:t>
            </a:r>
            <a:r>
              <a:rPr sz="3400" dirty="0">
                <a:latin typeface="Trebuchet MS"/>
                <a:cs typeface="Trebuchet MS"/>
              </a:rPr>
              <a:t>	</a:t>
            </a:r>
            <a:r>
              <a:rPr sz="3400" spc="70" dirty="0">
                <a:latin typeface="Trebuchet MS"/>
                <a:cs typeface="Trebuchet MS"/>
              </a:rPr>
              <a:t>del</a:t>
            </a:r>
            <a:r>
              <a:rPr sz="3400" dirty="0">
                <a:latin typeface="Trebuchet MS"/>
                <a:cs typeface="Trebuchet MS"/>
              </a:rPr>
              <a:t>	</a:t>
            </a:r>
            <a:r>
              <a:rPr sz="3400" spc="150" dirty="0">
                <a:latin typeface="Trebuchet MS"/>
                <a:cs typeface="Trebuchet MS"/>
              </a:rPr>
              <a:t>personal</a:t>
            </a:r>
            <a:r>
              <a:rPr sz="3400" dirty="0">
                <a:latin typeface="Trebuchet MS"/>
                <a:cs typeface="Trebuchet MS"/>
              </a:rPr>
              <a:t>	</a:t>
            </a:r>
            <a:r>
              <a:rPr sz="3400" spc="120" dirty="0">
                <a:latin typeface="Trebuchet MS"/>
                <a:cs typeface="Trebuchet MS"/>
              </a:rPr>
              <a:t>de </a:t>
            </a:r>
            <a:r>
              <a:rPr sz="3400" spc="155" dirty="0">
                <a:latin typeface="Trebuchet MS"/>
                <a:cs typeface="Trebuchet MS"/>
              </a:rPr>
              <a:t>base.</a:t>
            </a:r>
            <a:endParaRPr sz="3400">
              <a:latin typeface="Trebuchet MS"/>
              <a:cs typeface="Trebuchet MS"/>
            </a:endParaRPr>
          </a:p>
          <a:p>
            <a:pPr>
              <a:lnSpc>
                <a:spcPct val="100000"/>
              </a:lnSpc>
              <a:spcBef>
                <a:spcPts val="3105"/>
              </a:spcBef>
            </a:pPr>
            <a:endParaRPr sz="3400">
              <a:latin typeface="Trebuchet MS"/>
              <a:cs typeface="Trebuchet MS"/>
            </a:endParaRPr>
          </a:p>
          <a:p>
            <a:pPr marL="12700" marR="421005">
              <a:lnSpc>
                <a:spcPct val="117600"/>
              </a:lnSpc>
              <a:tabLst>
                <a:tab pos="2950210" algn="l"/>
                <a:tab pos="3977004" algn="l"/>
                <a:tab pos="5273675" algn="l"/>
                <a:tab pos="5914390" algn="l"/>
                <a:tab pos="7696200" algn="l"/>
                <a:tab pos="8489315" algn="l"/>
                <a:tab pos="10621010" algn="l"/>
              </a:tabLst>
            </a:pPr>
            <a:r>
              <a:rPr sz="3400" spc="155" dirty="0">
                <a:latin typeface="Trebuchet MS"/>
                <a:cs typeface="Trebuchet MS"/>
              </a:rPr>
              <a:t>Aumentando</a:t>
            </a:r>
            <a:r>
              <a:rPr sz="3400" dirty="0">
                <a:latin typeface="Trebuchet MS"/>
                <a:cs typeface="Trebuchet MS"/>
              </a:rPr>
              <a:t>	</a:t>
            </a:r>
            <a:r>
              <a:rPr sz="3400" spc="135" dirty="0">
                <a:latin typeface="Trebuchet MS"/>
                <a:cs typeface="Trebuchet MS"/>
              </a:rPr>
              <a:t>con</a:t>
            </a:r>
            <a:r>
              <a:rPr sz="3400" dirty="0">
                <a:latin typeface="Trebuchet MS"/>
                <a:cs typeface="Trebuchet MS"/>
              </a:rPr>
              <a:t>	</a:t>
            </a:r>
            <a:r>
              <a:rPr sz="3400" spc="45" dirty="0">
                <a:latin typeface="Trebuchet MS"/>
                <a:cs typeface="Trebuchet MS"/>
              </a:rPr>
              <a:t>esto,</a:t>
            </a:r>
            <a:r>
              <a:rPr sz="3400" dirty="0">
                <a:latin typeface="Trebuchet MS"/>
                <a:cs typeface="Trebuchet MS"/>
              </a:rPr>
              <a:t>	</a:t>
            </a:r>
            <a:r>
              <a:rPr sz="3400" spc="-25" dirty="0">
                <a:latin typeface="Trebuchet MS"/>
                <a:cs typeface="Trebuchet MS"/>
              </a:rPr>
              <a:t>el</a:t>
            </a:r>
            <a:r>
              <a:rPr sz="3400" dirty="0">
                <a:latin typeface="Trebuchet MS"/>
                <a:cs typeface="Trebuchet MS"/>
              </a:rPr>
              <a:t>	</a:t>
            </a:r>
            <a:r>
              <a:rPr sz="3400" spc="110" dirty="0">
                <a:latin typeface="Trebuchet MS"/>
                <a:cs typeface="Trebuchet MS"/>
              </a:rPr>
              <a:t>horario</a:t>
            </a:r>
            <a:r>
              <a:rPr sz="3400" dirty="0">
                <a:latin typeface="Trebuchet MS"/>
                <a:cs typeface="Trebuchet MS"/>
              </a:rPr>
              <a:t>	</a:t>
            </a:r>
            <a:r>
              <a:rPr sz="3400" spc="120" dirty="0">
                <a:latin typeface="Trebuchet MS"/>
                <a:cs typeface="Trebuchet MS"/>
              </a:rPr>
              <a:t>de</a:t>
            </a:r>
            <a:r>
              <a:rPr sz="3400" dirty="0">
                <a:latin typeface="Trebuchet MS"/>
                <a:cs typeface="Trebuchet MS"/>
              </a:rPr>
              <a:t>	</a:t>
            </a:r>
            <a:r>
              <a:rPr sz="3400" spc="150" dirty="0">
                <a:latin typeface="Trebuchet MS"/>
                <a:cs typeface="Trebuchet MS"/>
              </a:rPr>
              <a:t>atención</a:t>
            </a:r>
            <a:r>
              <a:rPr sz="3400" dirty="0">
                <a:latin typeface="Trebuchet MS"/>
                <a:cs typeface="Trebuchet MS"/>
              </a:rPr>
              <a:t>	</a:t>
            </a:r>
            <a:r>
              <a:rPr sz="3400" spc="110" dirty="0">
                <a:latin typeface="Trebuchet MS"/>
                <a:cs typeface="Trebuchet MS"/>
              </a:rPr>
              <a:t>que </a:t>
            </a:r>
            <a:r>
              <a:rPr sz="3400" spc="130" dirty="0">
                <a:latin typeface="Trebuchet MS"/>
                <a:cs typeface="Trebuchet MS"/>
              </a:rPr>
              <a:t>este</a:t>
            </a:r>
            <a:r>
              <a:rPr sz="3400" spc="385" dirty="0">
                <a:latin typeface="Trebuchet MS"/>
                <a:cs typeface="Trebuchet MS"/>
              </a:rPr>
              <a:t> </a:t>
            </a:r>
            <a:r>
              <a:rPr sz="3400" spc="70" dirty="0">
                <a:latin typeface="Trebuchet MS"/>
                <a:cs typeface="Trebuchet MS"/>
              </a:rPr>
              <a:t>Instituto</a:t>
            </a:r>
            <a:r>
              <a:rPr sz="3400" spc="390" dirty="0">
                <a:latin typeface="Trebuchet MS"/>
                <a:cs typeface="Trebuchet MS"/>
              </a:rPr>
              <a:t> </a:t>
            </a:r>
            <a:r>
              <a:rPr sz="3400" spc="135" dirty="0">
                <a:latin typeface="Trebuchet MS"/>
                <a:cs typeface="Trebuchet MS"/>
              </a:rPr>
              <a:t>ha</a:t>
            </a:r>
            <a:r>
              <a:rPr sz="3400" spc="385" dirty="0">
                <a:latin typeface="Trebuchet MS"/>
                <a:cs typeface="Trebuchet MS"/>
              </a:rPr>
              <a:t> </a:t>
            </a:r>
            <a:r>
              <a:rPr sz="3400" spc="110" dirty="0">
                <a:latin typeface="Trebuchet MS"/>
                <a:cs typeface="Trebuchet MS"/>
              </a:rPr>
              <a:t>definido.</a:t>
            </a:r>
            <a:endParaRPr sz="3400">
              <a:latin typeface="Trebuchet MS"/>
              <a:cs typeface="Trebuchet MS"/>
            </a:endParaRPr>
          </a:p>
        </p:txBody>
      </p:sp>
      <p:grpSp>
        <p:nvGrpSpPr>
          <p:cNvPr id="7" name="object 7"/>
          <p:cNvGrpSpPr/>
          <p:nvPr/>
        </p:nvGrpSpPr>
        <p:grpSpPr>
          <a:xfrm>
            <a:off x="1761768" y="6831847"/>
            <a:ext cx="1710055" cy="1710055"/>
            <a:chOff x="1761768" y="6831847"/>
            <a:chExt cx="1710055" cy="1710055"/>
          </a:xfrm>
        </p:grpSpPr>
        <p:sp>
          <p:nvSpPr>
            <p:cNvPr id="8" name="object 8"/>
            <p:cNvSpPr/>
            <p:nvPr/>
          </p:nvSpPr>
          <p:spPr>
            <a:xfrm>
              <a:off x="1761768" y="6831847"/>
              <a:ext cx="1710055" cy="1710055"/>
            </a:xfrm>
            <a:custGeom>
              <a:avLst/>
              <a:gdLst/>
              <a:ahLst/>
              <a:cxnLst/>
              <a:rect l="l" t="t" r="r" b="b"/>
              <a:pathLst>
                <a:path w="1710054" h="1710054">
                  <a:moveTo>
                    <a:pt x="854997" y="1709988"/>
                  </a:moveTo>
                  <a:lnTo>
                    <a:pt x="806479" y="1708635"/>
                  </a:lnTo>
                  <a:lnTo>
                    <a:pt x="758672" y="1704623"/>
                  </a:lnTo>
                  <a:lnTo>
                    <a:pt x="711647" y="1698025"/>
                  </a:lnTo>
                  <a:lnTo>
                    <a:pt x="665476" y="1688912"/>
                  </a:lnTo>
                  <a:lnTo>
                    <a:pt x="620231" y="1677357"/>
                  </a:lnTo>
                  <a:lnTo>
                    <a:pt x="575986" y="1663432"/>
                  </a:lnTo>
                  <a:lnTo>
                    <a:pt x="532811" y="1647209"/>
                  </a:lnTo>
                  <a:lnTo>
                    <a:pt x="490780" y="1628760"/>
                  </a:lnTo>
                  <a:lnTo>
                    <a:pt x="449963" y="1608158"/>
                  </a:lnTo>
                  <a:lnTo>
                    <a:pt x="410435" y="1585474"/>
                  </a:lnTo>
                  <a:lnTo>
                    <a:pt x="372265" y="1560782"/>
                  </a:lnTo>
                  <a:lnTo>
                    <a:pt x="335528" y="1534152"/>
                  </a:lnTo>
                  <a:lnTo>
                    <a:pt x="300295" y="1505657"/>
                  </a:lnTo>
                  <a:lnTo>
                    <a:pt x="266637" y="1475370"/>
                  </a:lnTo>
                  <a:lnTo>
                    <a:pt x="234629" y="1443362"/>
                  </a:lnTo>
                  <a:lnTo>
                    <a:pt x="204340" y="1409705"/>
                  </a:lnTo>
                  <a:lnTo>
                    <a:pt x="175845" y="1374472"/>
                  </a:lnTo>
                  <a:lnTo>
                    <a:pt x="149214" y="1337735"/>
                  </a:lnTo>
                  <a:lnTo>
                    <a:pt x="124520" y="1299566"/>
                  </a:lnTo>
                  <a:lnTo>
                    <a:pt x="101835" y="1260038"/>
                  </a:lnTo>
                  <a:lnTo>
                    <a:pt x="81232" y="1219221"/>
                  </a:lnTo>
                  <a:lnTo>
                    <a:pt x="62783" y="1177189"/>
                  </a:lnTo>
                  <a:lnTo>
                    <a:pt x="46559" y="1134014"/>
                  </a:lnTo>
                  <a:lnTo>
                    <a:pt x="32633" y="1089768"/>
                  </a:lnTo>
                  <a:lnTo>
                    <a:pt x="21078" y="1044523"/>
                  </a:lnTo>
                  <a:lnTo>
                    <a:pt x="11964" y="998350"/>
                  </a:lnTo>
                  <a:lnTo>
                    <a:pt x="5365" y="951323"/>
                  </a:lnTo>
                  <a:lnTo>
                    <a:pt x="1353" y="903514"/>
                  </a:lnTo>
                  <a:lnTo>
                    <a:pt x="0" y="854994"/>
                  </a:lnTo>
                  <a:lnTo>
                    <a:pt x="1353" y="806477"/>
                  </a:lnTo>
                  <a:lnTo>
                    <a:pt x="5365" y="758670"/>
                  </a:lnTo>
                  <a:lnTo>
                    <a:pt x="11964" y="711645"/>
                  </a:lnTo>
                  <a:lnTo>
                    <a:pt x="21078" y="665475"/>
                  </a:lnTo>
                  <a:lnTo>
                    <a:pt x="32633" y="620231"/>
                  </a:lnTo>
                  <a:lnTo>
                    <a:pt x="46559" y="575986"/>
                  </a:lnTo>
                  <a:lnTo>
                    <a:pt x="62783" y="532811"/>
                  </a:lnTo>
                  <a:lnTo>
                    <a:pt x="81232" y="490780"/>
                  </a:lnTo>
                  <a:lnTo>
                    <a:pt x="101835" y="449964"/>
                  </a:lnTo>
                  <a:lnTo>
                    <a:pt x="124520" y="410435"/>
                  </a:lnTo>
                  <a:lnTo>
                    <a:pt x="149214" y="372266"/>
                  </a:lnTo>
                  <a:lnTo>
                    <a:pt x="175845" y="335529"/>
                  </a:lnTo>
                  <a:lnTo>
                    <a:pt x="204340" y="300295"/>
                  </a:lnTo>
                  <a:lnTo>
                    <a:pt x="234629" y="266638"/>
                  </a:lnTo>
                  <a:lnTo>
                    <a:pt x="266637" y="234629"/>
                  </a:lnTo>
                  <a:lnTo>
                    <a:pt x="300295" y="204341"/>
                  </a:lnTo>
                  <a:lnTo>
                    <a:pt x="335528" y="175845"/>
                  </a:lnTo>
                  <a:lnTo>
                    <a:pt x="372265" y="149214"/>
                  </a:lnTo>
                  <a:lnTo>
                    <a:pt x="410435" y="124521"/>
                  </a:lnTo>
                  <a:lnTo>
                    <a:pt x="449963" y="101836"/>
                  </a:lnTo>
                  <a:lnTo>
                    <a:pt x="490780" y="81233"/>
                  </a:lnTo>
                  <a:lnTo>
                    <a:pt x="532811" y="62783"/>
                  </a:lnTo>
                  <a:lnTo>
                    <a:pt x="575986" y="46559"/>
                  </a:lnTo>
                  <a:lnTo>
                    <a:pt x="620231" y="32634"/>
                  </a:lnTo>
                  <a:lnTo>
                    <a:pt x="665476" y="21078"/>
                  </a:lnTo>
                  <a:lnTo>
                    <a:pt x="711647" y="11964"/>
                  </a:lnTo>
                  <a:lnTo>
                    <a:pt x="758672" y="5365"/>
                  </a:lnTo>
                  <a:lnTo>
                    <a:pt x="806479" y="1353"/>
                  </a:lnTo>
                  <a:lnTo>
                    <a:pt x="854997" y="0"/>
                  </a:lnTo>
                  <a:lnTo>
                    <a:pt x="903514" y="1353"/>
                  </a:lnTo>
                  <a:lnTo>
                    <a:pt x="951322" y="5365"/>
                  </a:lnTo>
                  <a:lnTo>
                    <a:pt x="998347" y="11964"/>
                  </a:lnTo>
                  <a:lnTo>
                    <a:pt x="1044517" y="21078"/>
                  </a:lnTo>
                  <a:lnTo>
                    <a:pt x="1089761" y="32634"/>
                  </a:lnTo>
                  <a:lnTo>
                    <a:pt x="1134007" y="46559"/>
                  </a:lnTo>
                  <a:lnTo>
                    <a:pt x="1177182" y="62783"/>
                  </a:lnTo>
                  <a:lnTo>
                    <a:pt x="1219213" y="81233"/>
                  </a:lnTo>
                  <a:lnTo>
                    <a:pt x="1260029" y="101836"/>
                  </a:lnTo>
                  <a:lnTo>
                    <a:pt x="1299558" y="124521"/>
                  </a:lnTo>
                  <a:lnTo>
                    <a:pt x="1337727" y="149214"/>
                  </a:lnTo>
                  <a:lnTo>
                    <a:pt x="1374465" y="175845"/>
                  </a:lnTo>
                  <a:lnTo>
                    <a:pt x="1409698" y="204341"/>
                  </a:lnTo>
                  <a:lnTo>
                    <a:pt x="1443355" y="234629"/>
                  </a:lnTo>
                  <a:lnTo>
                    <a:pt x="1475364" y="266638"/>
                  </a:lnTo>
                  <a:lnTo>
                    <a:pt x="1505653" y="300295"/>
                  </a:lnTo>
                  <a:lnTo>
                    <a:pt x="1534149" y="335529"/>
                  </a:lnTo>
                  <a:lnTo>
                    <a:pt x="1560779" y="372266"/>
                  </a:lnTo>
                  <a:lnTo>
                    <a:pt x="1585473" y="410435"/>
                  </a:lnTo>
                  <a:lnTo>
                    <a:pt x="1608158" y="449964"/>
                  </a:lnTo>
                  <a:lnTo>
                    <a:pt x="1628761" y="490780"/>
                  </a:lnTo>
                  <a:lnTo>
                    <a:pt x="1647211" y="532811"/>
                  </a:lnTo>
                  <a:lnTo>
                    <a:pt x="1663435" y="575986"/>
                  </a:lnTo>
                  <a:lnTo>
                    <a:pt x="1677360" y="620231"/>
                  </a:lnTo>
                  <a:lnTo>
                    <a:pt x="1688916" y="665475"/>
                  </a:lnTo>
                  <a:lnTo>
                    <a:pt x="1698030" y="711645"/>
                  </a:lnTo>
                  <a:lnTo>
                    <a:pt x="1704629" y="758670"/>
                  </a:lnTo>
                  <a:lnTo>
                    <a:pt x="1708641" y="806477"/>
                  </a:lnTo>
                  <a:lnTo>
                    <a:pt x="1709995" y="854994"/>
                  </a:lnTo>
                  <a:lnTo>
                    <a:pt x="1708641" y="903514"/>
                  </a:lnTo>
                  <a:lnTo>
                    <a:pt x="1704629" y="951323"/>
                  </a:lnTo>
                  <a:lnTo>
                    <a:pt x="1698030" y="998350"/>
                  </a:lnTo>
                  <a:lnTo>
                    <a:pt x="1688916" y="1044523"/>
                  </a:lnTo>
                  <a:lnTo>
                    <a:pt x="1677360" y="1089768"/>
                  </a:lnTo>
                  <a:lnTo>
                    <a:pt x="1663435" y="1134014"/>
                  </a:lnTo>
                  <a:lnTo>
                    <a:pt x="1647211" y="1177189"/>
                  </a:lnTo>
                  <a:lnTo>
                    <a:pt x="1628761" y="1219221"/>
                  </a:lnTo>
                  <a:lnTo>
                    <a:pt x="1608158" y="1260038"/>
                  </a:lnTo>
                  <a:lnTo>
                    <a:pt x="1585473" y="1299566"/>
                  </a:lnTo>
                  <a:lnTo>
                    <a:pt x="1560779" y="1337735"/>
                  </a:lnTo>
                  <a:lnTo>
                    <a:pt x="1534149" y="1374472"/>
                  </a:lnTo>
                  <a:lnTo>
                    <a:pt x="1505653" y="1409705"/>
                  </a:lnTo>
                  <a:lnTo>
                    <a:pt x="1475364" y="1443362"/>
                  </a:lnTo>
                  <a:lnTo>
                    <a:pt x="1443355" y="1475370"/>
                  </a:lnTo>
                  <a:lnTo>
                    <a:pt x="1409698" y="1505657"/>
                  </a:lnTo>
                  <a:lnTo>
                    <a:pt x="1374465" y="1534152"/>
                  </a:lnTo>
                  <a:lnTo>
                    <a:pt x="1337727" y="1560782"/>
                  </a:lnTo>
                  <a:lnTo>
                    <a:pt x="1299558" y="1585474"/>
                  </a:lnTo>
                  <a:lnTo>
                    <a:pt x="1260029" y="1608158"/>
                  </a:lnTo>
                  <a:lnTo>
                    <a:pt x="1219213" y="1628760"/>
                  </a:lnTo>
                  <a:lnTo>
                    <a:pt x="1177182" y="1647209"/>
                  </a:lnTo>
                  <a:lnTo>
                    <a:pt x="1134007" y="1663432"/>
                  </a:lnTo>
                  <a:lnTo>
                    <a:pt x="1089761" y="1677357"/>
                  </a:lnTo>
                  <a:lnTo>
                    <a:pt x="1044517" y="1688912"/>
                  </a:lnTo>
                  <a:lnTo>
                    <a:pt x="998347" y="1698025"/>
                  </a:lnTo>
                  <a:lnTo>
                    <a:pt x="951322" y="1704623"/>
                  </a:lnTo>
                  <a:lnTo>
                    <a:pt x="903514" y="1708635"/>
                  </a:lnTo>
                  <a:lnTo>
                    <a:pt x="854997" y="1709988"/>
                  </a:lnTo>
                  <a:close/>
                </a:path>
              </a:pathLst>
            </a:custGeom>
            <a:solidFill>
              <a:srgbClr val="000000"/>
            </a:solidFill>
          </p:spPr>
          <p:txBody>
            <a:bodyPr wrap="square" lIns="0" tIns="0" rIns="0" bIns="0" rtlCol="0"/>
            <a:lstStyle/>
            <a:p>
              <a:endParaRPr/>
            </a:p>
          </p:txBody>
        </p:sp>
        <p:sp>
          <p:nvSpPr>
            <p:cNvPr id="9" name="object 9"/>
            <p:cNvSpPr/>
            <p:nvPr/>
          </p:nvSpPr>
          <p:spPr>
            <a:xfrm>
              <a:off x="2180039" y="7144300"/>
              <a:ext cx="874394" cy="980440"/>
            </a:xfrm>
            <a:custGeom>
              <a:avLst/>
              <a:gdLst/>
              <a:ahLst/>
              <a:cxnLst/>
              <a:rect l="l" t="t" r="r" b="b"/>
              <a:pathLst>
                <a:path w="874394" h="980440">
                  <a:moveTo>
                    <a:pt x="347412" y="282307"/>
                  </a:moveTo>
                  <a:lnTo>
                    <a:pt x="337970" y="282307"/>
                  </a:lnTo>
                  <a:lnTo>
                    <a:pt x="333718" y="282130"/>
                  </a:lnTo>
                  <a:lnTo>
                    <a:pt x="293655" y="273523"/>
                  </a:lnTo>
                  <a:lnTo>
                    <a:pt x="257720" y="253765"/>
                  </a:lnTo>
                  <a:lnTo>
                    <a:pt x="228991" y="224546"/>
                  </a:lnTo>
                  <a:lnTo>
                    <a:pt x="209901" y="188435"/>
                  </a:lnTo>
                  <a:lnTo>
                    <a:pt x="201989" y="149084"/>
                  </a:lnTo>
                  <a:lnTo>
                    <a:pt x="201918" y="134199"/>
                  </a:lnTo>
                  <a:lnTo>
                    <a:pt x="202439" y="127214"/>
                  </a:lnTo>
                  <a:lnTo>
                    <a:pt x="212743" y="86575"/>
                  </a:lnTo>
                  <a:lnTo>
                    <a:pt x="234521" y="50749"/>
                  </a:lnTo>
                  <a:lnTo>
                    <a:pt x="265858" y="22896"/>
                  </a:lnTo>
                  <a:lnTo>
                    <a:pt x="303989" y="5465"/>
                  </a:lnTo>
                  <a:lnTo>
                    <a:pt x="339352" y="0"/>
                  </a:lnTo>
                  <a:lnTo>
                    <a:pt x="345557" y="0"/>
                  </a:lnTo>
                  <a:lnTo>
                    <a:pt x="386899" y="6973"/>
                  </a:lnTo>
                  <a:lnTo>
                    <a:pt x="424371" y="25779"/>
                  </a:lnTo>
                  <a:lnTo>
                    <a:pt x="448463" y="47340"/>
                  </a:lnTo>
                  <a:lnTo>
                    <a:pt x="338977" y="47340"/>
                  </a:lnTo>
                  <a:lnTo>
                    <a:pt x="332754" y="47802"/>
                  </a:lnTo>
                  <a:lnTo>
                    <a:pt x="286639" y="65906"/>
                  </a:lnTo>
                  <a:lnTo>
                    <a:pt x="258772" y="99214"/>
                  </a:lnTo>
                  <a:lnTo>
                    <a:pt x="249152" y="134199"/>
                  </a:lnTo>
                  <a:lnTo>
                    <a:pt x="249208" y="149084"/>
                  </a:lnTo>
                  <a:lnTo>
                    <a:pt x="249610" y="153177"/>
                  </a:lnTo>
                  <a:lnTo>
                    <a:pt x="249668" y="153761"/>
                  </a:lnTo>
                  <a:lnTo>
                    <a:pt x="252054" y="165817"/>
                  </a:lnTo>
                  <a:lnTo>
                    <a:pt x="253823" y="171671"/>
                  </a:lnTo>
                  <a:lnTo>
                    <a:pt x="258505" y="183034"/>
                  </a:lnTo>
                  <a:lnTo>
                    <a:pt x="261295" y="188282"/>
                  </a:lnTo>
                  <a:lnTo>
                    <a:pt x="261376" y="188435"/>
                  </a:lnTo>
                  <a:lnTo>
                    <a:pt x="295595" y="222909"/>
                  </a:lnTo>
                  <a:lnTo>
                    <a:pt x="336263" y="235515"/>
                  </a:lnTo>
                  <a:lnTo>
                    <a:pt x="447368" y="235515"/>
                  </a:lnTo>
                  <a:lnTo>
                    <a:pt x="444635" y="238506"/>
                  </a:lnTo>
                  <a:lnTo>
                    <a:pt x="412427" y="263646"/>
                  </a:lnTo>
                  <a:lnTo>
                    <a:pt x="374441" y="278612"/>
                  </a:lnTo>
                  <a:lnTo>
                    <a:pt x="354221" y="281872"/>
                  </a:lnTo>
                  <a:lnTo>
                    <a:pt x="347412" y="282307"/>
                  </a:lnTo>
                  <a:close/>
                </a:path>
                <a:path w="874394" h="980440">
                  <a:moveTo>
                    <a:pt x="447368" y="235515"/>
                  </a:moveTo>
                  <a:lnTo>
                    <a:pt x="349570" y="235515"/>
                  </a:lnTo>
                  <a:lnTo>
                    <a:pt x="354644" y="235058"/>
                  </a:lnTo>
                  <a:lnTo>
                    <a:pt x="366716" y="232761"/>
                  </a:lnTo>
                  <a:lnTo>
                    <a:pt x="404463" y="213062"/>
                  </a:lnTo>
                  <a:lnTo>
                    <a:pt x="431941" y="173007"/>
                  </a:lnTo>
                  <a:lnTo>
                    <a:pt x="437145" y="142940"/>
                  </a:lnTo>
                  <a:lnTo>
                    <a:pt x="437239" y="136796"/>
                  </a:lnTo>
                  <a:lnTo>
                    <a:pt x="425554" y="95854"/>
                  </a:lnTo>
                  <a:lnTo>
                    <a:pt x="391861" y="60864"/>
                  </a:lnTo>
                  <a:lnTo>
                    <a:pt x="351389" y="47642"/>
                  </a:lnTo>
                  <a:lnTo>
                    <a:pt x="338977" y="47340"/>
                  </a:lnTo>
                  <a:lnTo>
                    <a:pt x="448463" y="47340"/>
                  </a:lnTo>
                  <a:lnTo>
                    <a:pt x="472494" y="84842"/>
                  </a:lnTo>
                  <a:lnTo>
                    <a:pt x="483340" y="125358"/>
                  </a:lnTo>
                  <a:lnTo>
                    <a:pt x="483954" y="132336"/>
                  </a:lnTo>
                  <a:lnTo>
                    <a:pt x="483949" y="149084"/>
                  </a:lnTo>
                  <a:lnTo>
                    <a:pt x="483664" y="153177"/>
                  </a:lnTo>
                  <a:lnTo>
                    <a:pt x="482864" y="159952"/>
                  </a:lnTo>
                  <a:lnTo>
                    <a:pt x="481739" y="166681"/>
                  </a:lnTo>
                  <a:lnTo>
                    <a:pt x="480368" y="173007"/>
                  </a:lnTo>
                  <a:lnTo>
                    <a:pt x="480291" y="173364"/>
                  </a:lnTo>
                  <a:lnTo>
                    <a:pt x="465102" y="211277"/>
                  </a:lnTo>
                  <a:lnTo>
                    <a:pt x="449237" y="233470"/>
                  </a:lnTo>
                  <a:lnTo>
                    <a:pt x="447368" y="235515"/>
                  </a:lnTo>
                  <a:close/>
                </a:path>
                <a:path w="874394" h="980440">
                  <a:moveTo>
                    <a:pt x="644405" y="581622"/>
                  </a:moveTo>
                  <a:lnTo>
                    <a:pt x="578447" y="581622"/>
                  </a:lnTo>
                  <a:lnTo>
                    <a:pt x="800906" y="359007"/>
                  </a:lnTo>
                  <a:lnTo>
                    <a:pt x="709075" y="359007"/>
                  </a:lnTo>
                  <a:lnTo>
                    <a:pt x="688820" y="338753"/>
                  </a:lnTo>
                  <a:lnTo>
                    <a:pt x="688820" y="332560"/>
                  </a:lnTo>
                  <a:lnTo>
                    <a:pt x="689350" y="329896"/>
                  </a:lnTo>
                  <a:lnTo>
                    <a:pt x="689413" y="329580"/>
                  </a:lnTo>
                  <a:lnTo>
                    <a:pt x="709169" y="312286"/>
                  </a:lnTo>
                  <a:lnTo>
                    <a:pt x="847591" y="312286"/>
                  </a:lnTo>
                  <a:lnTo>
                    <a:pt x="851229" y="313203"/>
                  </a:lnTo>
                  <a:lnTo>
                    <a:pt x="858035" y="316910"/>
                  </a:lnTo>
                  <a:lnTo>
                    <a:pt x="860778" y="319469"/>
                  </a:lnTo>
                  <a:lnTo>
                    <a:pt x="862864" y="322735"/>
                  </a:lnTo>
                  <a:lnTo>
                    <a:pt x="870052" y="327367"/>
                  </a:lnTo>
                  <a:lnTo>
                    <a:pt x="873737" y="333958"/>
                  </a:lnTo>
                  <a:lnTo>
                    <a:pt x="873838" y="338753"/>
                  </a:lnTo>
                  <a:lnTo>
                    <a:pt x="873917" y="398860"/>
                  </a:lnTo>
                  <a:lnTo>
                    <a:pt x="827215" y="398860"/>
                  </a:lnTo>
                  <a:lnTo>
                    <a:pt x="644405" y="581622"/>
                  </a:lnTo>
                  <a:close/>
                </a:path>
                <a:path w="874394" h="980440">
                  <a:moveTo>
                    <a:pt x="442588" y="329896"/>
                  </a:moveTo>
                  <a:lnTo>
                    <a:pt x="246704" y="329896"/>
                  </a:lnTo>
                  <a:lnTo>
                    <a:pt x="294574" y="329740"/>
                  </a:lnTo>
                  <a:lnTo>
                    <a:pt x="438177" y="329740"/>
                  </a:lnTo>
                  <a:lnTo>
                    <a:pt x="442588" y="329896"/>
                  </a:lnTo>
                  <a:close/>
                </a:path>
                <a:path w="874394" h="980440">
                  <a:moveTo>
                    <a:pt x="154640" y="516395"/>
                  </a:moveTo>
                  <a:lnTo>
                    <a:pt x="107686" y="516395"/>
                  </a:lnTo>
                  <a:lnTo>
                    <a:pt x="107686" y="513125"/>
                  </a:lnTo>
                  <a:lnTo>
                    <a:pt x="107550" y="510946"/>
                  </a:lnTo>
                  <a:lnTo>
                    <a:pt x="107549" y="510353"/>
                  </a:lnTo>
                  <a:lnTo>
                    <a:pt x="107686" y="508300"/>
                  </a:lnTo>
                  <a:lnTo>
                    <a:pt x="107751" y="490691"/>
                  </a:lnTo>
                  <a:lnTo>
                    <a:pt x="108263" y="475555"/>
                  </a:lnTo>
                  <a:lnTo>
                    <a:pt x="109344" y="459223"/>
                  </a:lnTo>
                  <a:lnTo>
                    <a:pt x="110955" y="442916"/>
                  </a:lnTo>
                  <a:lnTo>
                    <a:pt x="112276" y="436075"/>
                  </a:lnTo>
                  <a:lnTo>
                    <a:pt x="112390" y="435484"/>
                  </a:lnTo>
                  <a:lnTo>
                    <a:pt x="131881" y="391539"/>
                  </a:lnTo>
                  <a:lnTo>
                    <a:pt x="164797" y="357065"/>
                  </a:lnTo>
                  <a:lnTo>
                    <a:pt x="207386" y="335664"/>
                  </a:lnTo>
                  <a:lnTo>
                    <a:pt x="239439" y="329896"/>
                  </a:lnTo>
                  <a:lnTo>
                    <a:pt x="444012" y="329896"/>
                  </a:lnTo>
                  <a:lnTo>
                    <a:pt x="485179" y="338328"/>
                  </a:lnTo>
                  <a:lnTo>
                    <a:pt x="521264" y="357843"/>
                  </a:lnTo>
                  <a:lnTo>
                    <a:pt x="541871" y="376673"/>
                  </a:lnTo>
                  <a:lnTo>
                    <a:pt x="243556" y="376673"/>
                  </a:lnTo>
                  <a:lnTo>
                    <a:pt x="238613" y="377102"/>
                  </a:lnTo>
                  <a:lnTo>
                    <a:pt x="237929" y="377102"/>
                  </a:lnTo>
                  <a:lnTo>
                    <a:pt x="225041" y="379533"/>
                  </a:lnTo>
                  <a:lnTo>
                    <a:pt x="186683" y="399771"/>
                  </a:lnTo>
                  <a:lnTo>
                    <a:pt x="159288" y="440970"/>
                  </a:lnTo>
                  <a:lnTo>
                    <a:pt x="154629" y="465455"/>
                  </a:lnTo>
                  <a:lnTo>
                    <a:pt x="154640" y="516395"/>
                  </a:lnTo>
                  <a:close/>
                </a:path>
                <a:path w="874394" h="980440">
                  <a:moveTo>
                    <a:pt x="518201" y="707875"/>
                  </a:moveTo>
                  <a:lnTo>
                    <a:pt x="452194" y="707875"/>
                  </a:lnTo>
                  <a:lnTo>
                    <a:pt x="530810" y="629259"/>
                  </a:lnTo>
                  <a:lnTo>
                    <a:pt x="530833" y="465455"/>
                  </a:lnTo>
                  <a:lnTo>
                    <a:pt x="517041" y="421134"/>
                  </a:lnTo>
                  <a:lnTo>
                    <a:pt x="482401" y="388279"/>
                  </a:lnTo>
                  <a:lnTo>
                    <a:pt x="440888" y="377102"/>
                  </a:lnTo>
                  <a:lnTo>
                    <a:pt x="431532" y="376673"/>
                  </a:lnTo>
                  <a:lnTo>
                    <a:pt x="541871" y="376673"/>
                  </a:lnTo>
                  <a:lnTo>
                    <a:pt x="564349" y="410327"/>
                  </a:lnTo>
                  <a:lnTo>
                    <a:pt x="576461" y="449522"/>
                  </a:lnTo>
                  <a:lnTo>
                    <a:pt x="578135" y="516862"/>
                  </a:lnTo>
                  <a:lnTo>
                    <a:pt x="578447" y="516862"/>
                  </a:lnTo>
                  <a:lnTo>
                    <a:pt x="578447" y="581622"/>
                  </a:lnTo>
                  <a:lnTo>
                    <a:pt x="644405" y="581622"/>
                  </a:lnTo>
                  <a:lnTo>
                    <a:pt x="518201" y="707875"/>
                  </a:lnTo>
                  <a:close/>
                </a:path>
                <a:path w="874394" h="980440">
                  <a:moveTo>
                    <a:pt x="853662" y="510946"/>
                  </a:moveTo>
                  <a:lnTo>
                    <a:pt x="847470" y="510946"/>
                  </a:lnTo>
                  <a:lnTo>
                    <a:pt x="844490" y="510353"/>
                  </a:lnTo>
                  <a:lnTo>
                    <a:pt x="827215" y="490691"/>
                  </a:lnTo>
                  <a:lnTo>
                    <a:pt x="827215" y="398860"/>
                  </a:lnTo>
                  <a:lnTo>
                    <a:pt x="873917" y="398860"/>
                  </a:lnTo>
                  <a:lnTo>
                    <a:pt x="873917" y="490691"/>
                  </a:lnTo>
                  <a:lnTo>
                    <a:pt x="853662" y="510946"/>
                  </a:lnTo>
                  <a:close/>
                </a:path>
                <a:path w="874394" h="980440">
                  <a:moveTo>
                    <a:pt x="26547" y="980329"/>
                  </a:moveTo>
                  <a:lnTo>
                    <a:pt x="20283" y="980329"/>
                  </a:lnTo>
                  <a:lnTo>
                    <a:pt x="17302" y="979729"/>
                  </a:lnTo>
                  <a:lnTo>
                    <a:pt x="0" y="953906"/>
                  </a:lnTo>
                  <a:lnTo>
                    <a:pt x="584" y="950922"/>
                  </a:lnTo>
                  <a:lnTo>
                    <a:pt x="2941" y="945185"/>
                  </a:lnTo>
                  <a:lnTo>
                    <a:pt x="4623" y="942652"/>
                  </a:lnTo>
                  <a:lnTo>
                    <a:pt x="106441" y="840821"/>
                  </a:lnTo>
                  <a:lnTo>
                    <a:pt x="106441" y="796142"/>
                  </a:lnTo>
                  <a:lnTo>
                    <a:pt x="107686" y="796142"/>
                  </a:lnTo>
                  <a:lnTo>
                    <a:pt x="107561" y="604833"/>
                  </a:lnTo>
                  <a:lnTo>
                    <a:pt x="107198" y="600839"/>
                  </a:lnTo>
                  <a:lnTo>
                    <a:pt x="106441" y="596878"/>
                  </a:lnTo>
                  <a:lnTo>
                    <a:pt x="106441" y="515772"/>
                  </a:lnTo>
                  <a:lnTo>
                    <a:pt x="106872" y="515948"/>
                  </a:lnTo>
                  <a:lnTo>
                    <a:pt x="107287" y="516155"/>
                  </a:lnTo>
                  <a:lnTo>
                    <a:pt x="107686" y="516395"/>
                  </a:lnTo>
                  <a:lnTo>
                    <a:pt x="154640" y="516395"/>
                  </a:lnTo>
                  <a:lnTo>
                    <a:pt x="154700" y="792562"/>
                  </a:lnTo>
                  <a:lnTo>
                    <a:pt x="220865" y="792562"/>
                  </a:lnTo>
                  <a:lnTo>
                    <a:pt x="37779" y="975652"/>
                  </a:lnTo>
                  <a:lnTo>
                    <a:pt x="35253" y="977346"/>
                  </a:lnTo>
                  <a:lnTo>
                    <a:pt x="29529" y="979729"/>
                  </a:lnTo>
                  <a:lnTo>
                    <a:pt x="26547" y="980329"/>
                  </a:lnTo>
                  <a:close/>
                </a:path>
                <a:path w="874394" h="980440">
                  <a:moveTo>
                    <a:pt x="578447" y="516862"/>
                  </a:moveTo>
                  <a:lnTo>
                    <a:pt x="578135" y="516862"/>
                  </a:lnTo>
                  <a:lnTo>
                    <a:pt x="578447" y="516550"/>
                  </a:lnTo>
                  <a:lnTo>
                    <a:pt x="578447" y="516862"/>
                  </a:lnTo>
                  <a:close/>
                </a:path>
                <a:path w="874394" h="980440">
                  <a:moveTo>
                    <a:pt x="220865" y="792562"/>
                  </a:moveTo>
                  <a:lnTo>
                    <a:pt x="154700" y="792562"/>
                  </a:lnTo>
                  <a:lnTo>
                    <a:pt x="332284" y="614991"/>
                  </a:lnTo>
                  <a:lnTo>
                    <a:pt x="344379" y="609736"/>
                  </a:lnTo>
                  <a:lnTo>
                    <a:pt x="350070" y="609736"/>
                  </a:lnTo>
                  <a:lnTo>
                    <a:pt x="368753" y="624277"/>
                  </a:lnTo>
                  <a:lnTo>
                    <a:pt x="411912" y="667555"/>
                  </a:lnTo>
                  <a:lnTo>
                    <a:pt x="345868" y="667555"/>
                  </a:lnTo>
                  <a:lnTo>
                    <a:pt x="220865" y="792562"/>
                  </a:lnTo>
                  <a:close/>
                </a:path>
                <a:path w="874394" h="980440">
                  <a:moveTo>
                    <a:pt x="453456" y="764070"/>
                  </a:moveTo>
                  <a:lnTo>
                    <a:pt x="450902" y="764070"/>
                  </a:lnTo>
                  <a:lnTo>
                    <a:pt x="447238" y="763489"/>
                  </a:lnTo>
                  <a:lnTo>
                    <a:pt x="432424" y="751775"/>
                  </a:lnTo>
                  <a:lnTo>
                    <a:pt x="429841" y="750724"/>
                  </a:lnTo>
                  <a:lnTo>
                    <a:pt x="427557" y="749220"/>
                  </a:lnTo>
                  <a:lnTo>
                    <a:pt x="425574" y="747260"/>
                  </a:lnTo>
                  <a:lnTo>
                    <a:pt x="345868" y="667555"/>
                  </a:lnTo>
                  <a:lnTo>
                    <a:pt x="411912" y="667555"/>
                  </a:lnTo>
                  <a:lnTo>
                    <a:pt x="452194" y="707875"/>
                  </a:lnTo>
                  <a:lnTo>
                    <a:pt x="518201" y="707875"/>
                  </a:lnTo>
                  <a:lnTo>
                    <a:pt x="467433" y="758646"/>
                  </a:lnTo>
                  <a:lnTo>
                    <a:pt x="456243" y="763841"/>
                  </a:lnTo>
                  <a:lnTo>
                    <a:pt x="453456" y="764070"/>
                  </a:lnTo>
                  <a:close/>
                </a:path>
              </a:pathLst>
            </a:custGeom>
            <a:solidFill>
              <a:srgbClr val="FFFFFF"/>
            </a:solidFill>
          </p:spPr>
          <p:txBody>
            <a:bodyPr wrap="square" lIns="0" tIns="0" rIns="0" bIns="0" rtlCol="0"/>
            <a:lstStyle/>
            <a:p>
              <a:endParaRPr/>
            </a:p>
          </p:txBody>
        </p:sp>
      </p:grpSp>
      <p:pic>
        <p:nvPicPr>
          <p:cNvPr id="10" name="object 10"/>
          <p:cNvPicPr/>
          <p:nvPr/>
        </p:nvPicPr>
        <p:blipFill>
          <a:blip r:embed="rId3" cstate="print"/>
          <a:stretch>
            <a:fillRect/>
          </a:stretch>
        </p:blipFill>
        <p:spPr>
          <a:xfrm>
            <a:off x="13026268" y="392829"/>
            <a:ext cx="1059118" cy="1268845"/>
          </a:xfrm>
          <a:prstGeom prst="rect">
            <a:avLst/>
          </a:prstGeom>
        </p:spPr>
      </p:pic>
      <p:pic>
        <p:nvPicPr>
          <p:cNvPr id="11" name="object 11"/>
          <p:cNvPicPr/>
          <p:nvPr/>
        </p:nvPicPr>
        <p:blipFill>
          <a:blip r:embed="rId4" cstate="print"/>
          <a:stretch>
            <a:fillRect/>
          </a:stretch>
        </p:blipFill>
        <p:spPr>
          <a:xfrm>
            <a:off x="15973105" y="392829"/>
            <a:ext cx="1289818" cy="1268845"/>
          </a:xfrm>
          <a:prstGeom prst="rect">
            <a:avLst/>
          </a:prstGeom>
        </p:spPr>
      </p:pic>
      <p:pic>
        <p:nvPicPr>
          <p:cNvPr id="12" name="object 12"/>
          <p:cNvPicPr/>
          <p:nvPr/>
        </p:nvPicPr>
        <p:blipFill>
          <a:blip r:embed="rId5" cstate="print"/>
          <a:stretch>
            <a:fillRect/>
          </a:stretch>
        </p:blipFill>
        <p:spPr>
          <a:xfrm>
            <a:off x="14404573" y="392832"/>
            <a:ext cx="1247872" cy="12688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255" y="190500"/>
            <a:ext cx="18296255" cy="10830560"/>
            <a:chOff x="-7902" y="0"/>
            <a:chExt cx="18296255" cy="10297160"/>
          </a:xfrm>
        </p:grpSpPr>
        <p:pic>
          <p:nvPicPr>
            <p:cNvPr id="3" name="object 3"/>
            <p:cNvPicPr/>
            <p:nvPr/>
          </p:nvPicPr>
          <p:blipFill>
            <a:blip r:embed="rId2" cstate="print"/>
            <a:stretch>
              <a:fillRect/>
            </a:stretch>
          </p:blipFill>
          <p:spPr>
            <a:xfrm>
              <a:off x="-7902" y="6412798"/>
              <a:ext cx="7414657" cy="3884086"/>
            </a:xfrm>
            <a:prstGeom prst="rect">
              <a:avLst/>
            </a:prstGeom>
          </p:spPr>
        </p:pic>
        <p:pic>
          <p:nvPicPr>
            <p:cNvPr id="4" name="object 4"/>
            <p:cNvPicPr/>
            <p:nvPr/>
          </p:nvPicPr>
          <p:blipFill>
            <a:blip r:embed="rId3" cstate="print"/>
            <a:stretch>
              <a:fillRect/>
            </a:stretch>
          </p:blipFill>
          <p:spPr>
            <a:xfrm>
              <a:off x="7141951" y="4166188"/>
              <a:ext cx="9203252" cy="6120810"/>
            </a:xfrm>
            <a:prstGeom prst="rect">
              <a:avLst/>
            </a:prstGeom>
          </p:spPr>
        </p:pic>
        <p:pic>
          <p:nvPicPr>
            <p:cNvPr id="5" name="object 5"/>
            <p:cNvPicPr/>
            <p:nvPr/>
          </p:nvPicPr>
          <p:blipFill>
            <a:blip r:embed="rId4" cstate="print"/>
            <a:stretch>
              <a:fillRect/>
            </a:stretch>
          </p:blipFill>
          <p:spPr>
            <a:xfrm>
              <a:off x="14509972" y="0"/>
              <a:ext cx="3778026" cy="7969605"/>
            </a:xfrm>
            <a:prstGeom prst="rect">
              <a:avLst/>
            </a:prstGeom>
          </p:spPr>
        </p:pic>
        <p:pic>
          <p:nvPicPr>
            <p:cNvPr id="6" name="object 6"/>
            <p:cNvPicPr/>
            <p:nvPr/>
          </p:nvPicPr>
          <p:blipFill>
            <a:blip r:embed="rId5" cstate="print"/>
            <a:stretch>
              <a:fillRect/>
            </a:stretch>
          </p:blipFill>
          <p:spPr>
            <a:xfrm>
              <a:off x="15700162" y="8363498"/>
              <a:ext cx="2587837" cy="1923501"/>
            </a:xfrm>
            <a:prstGeom prst="rect">
              <a:avLst/>
            </a:prstGeom>
          </p:spPr>
        </p:pic>
        <p:pic>
          <p:nvPicPr>
            <p:cNvPr id="7" name="object 7"/>
            <p:cNvPicPr/>
            <p:nvPr/>
          </p:nvPicPr>
          <p:blipFill>
            <a:blip r:embed="rId6" cstate="print"/>
            <a:stretch>
              <a:fillRect/>
            </a:stretch>
          </p:blipFill>
          <p:spPr>
            <a:xfrm>
              <a:off x="806631" y="8204880"/>
              <a:ext cx="7006067" cy="2082119"/>
            </a:xfrm>
            <a:prstGeom prst="rect">
              <a:avLst/>
            </a:prstGeom>
          </p:spPr>
        </p:pic>
        <p:pic>
          <p:nvPicPr>
            <p:cNvPr id="8" name="object 8"/>
            <p:cNvPicPr/>
            <p:nvPr/>
          </p:nvPicPr>
          <p:blipFill>
            <a:blip r:embed="rId7" cstate="print"/>
            <a:stretch>
              <a:fillRect/>
            </a:stretch>
          </p:blipFill>
          <p:spPr>
            <a:xfrm>
              <a:off x="1036319" y="1362455"/>
              <a:ext cx="5556504" cy="1463039"/>
            </a:xfrm>
            <a:prstGeom prst="rect">
              <a:avLst/>
            </a:prstGeom>
          </p:spPr>
        </p:pic>
      </p:grpSp>
      <p:sp>
        <p:nvSpPr>
          <p:cNvPr id="9" name="object 9"/>
          <p:cNvSpPr txBox="1"/>
          <p:nvPr/>
        </p:nvSpPr>
        <p:spPr>
          <a:xfrm>
            <a:off x="1181500" y="2966996"/>
            <a:ext cx="6971900" cy="893963"/>
          </a:xfrm>
          <a:prstGeom prst="rect">
            <a:avLst/>
          </a:prstGeom>
        </p:spPr>
        <p:txBody>
          <a:bodyPr vert="horz" wrap="square" lIns="0" tIns="12065" rIns="0" bIns="0" rtlCol="0">
            <a:spAutoFit/>
          </a:bodyPr>
          <a:lstStyle/>
          <a:p>
            <a:pPr marL="12700" marR="5080">
              <a:lnSpc>
                <a:spcPct val="115399"/>
              </a:lnSpc>
              <a:spcBef>
                <a:spcPts val="95"/>
              </a:spcBef>
              <a:tabLst>
                <a:tab pos="501015" algn="l"/>
                <a:tab pos="898525" algn="l"/>
                <a:tab pos="2031364" algn="l"/>
                <a:tab pos="2578100" algn="l"/>
                <a:tab pos="2948305" algn="l"/>
                <a:tab pos="3147695" algn="l"/>
                <a:tab pos="4081145" algn="l"/>
                <a:tab pos="4494530" algn="l"/>
                <a:tab pos="5784215" algn="l"/>
                <a:tab pos="6517640" algn="l"/>
              </a:tabLst>
            </a:pPr>
            <a:r>
              <a:rPr sz="2600" spc="-25" dirty="0">
                <a:latin typeface="Trebuchet MS"/>
                <a:cs typeface="Trebuchet MS"/>
              </a:rPr>
              <a:t>El</a:t>
            </a:r>
            <a:r>
              <a:rPr sz="2600" dirty="0">
                <a:latin typeface="Trebuchet MS"/>
                <a:cs typeface="Trebuchet MS"/>
              </a:rPr>
              <a:t>	</a:t>
            </a:r>
            <a:r>
              <a:rPr sz="2600" spc="45" dirty="0">
                <a:latin typeface="Trebuchet MS"/>
                <a:cs typeface="Trebuchet MS"/>
              </a:rPr>
              <a:t>Instituto</a:t>
            </a:r>
            <a:r>
              <a:rPr sz="2600" dirty="0">
                <a:latin typeface="Trebuchet MS"/>
                <a:cs typeface="Trebuchet MS"/>
              </a:rPr>
              <a:t>	</a:t>
            </a:r>
            <a:r>
              <a:rPr sz="2600" spc="70" dirty="0">
                <a:latin typeface="Trebuchet MS"/>
                <a:cs typeface="Trebuchet MS"/>
              </a:rPr>
              <a:t>es</a:t>
            </a:r>
            <a:r>
              <a:rPr sz="2600" dirty="0">
                <a:latin typeface="Trebuchet MS"/>
                <a:cs typeface="Trebuchet MS"/>
              </a:rPr>
              <a:t>	</a:t>
            </a:r>
            <a:r>
              <a:rPr sz="2600" spc="-25" dirty="0">
                <a:latin typeface="Trebuchet MS"/>
                <a:cs typeface="Trebuchet MS"/>
              </a:rPr>
              <a:t>un</a:t>
            </a:r>
            <a:r>
              <a:rPr sz="2600" dirty="0">
                <a:latin typeface="Trebuchet MS"/>
                <a:cs typeface="Trebuchet MS"/>
              </a:rPr>
              <a:t>		</a:t>
            </a:r>
            <a:r>
              <a:rPr sz="2600" spc="160" dirty="0">
                <a:latin typeface="Trebuchet MS"/>
                <a:cs typeface="Trebuchet MS"/>
              </a:rPr>
              <a:t>órgano</a:t>
            </a:r>
            <a:r>
              <a:rPr sz="2600" dirty="0">
                <a:latin typeface="Trebuchet MS"/>
                <a:cs typeface="Trebuchet MS"/>
              </a:rPr>
              <a:t>	</a:t>
            </a:r>
            <a:r>
              <a:rPr sz="2600" spc="85" dirty="0">
                <a:latin typeface="Trebuchet MS"/>
                <a:cs typeface="Trebuchet MS"/>
              </a:rPr>
              <a:t>administrativo </a:t>
            </a:r>
            <a:r>
              <a:rPr sz="2600" spc="50" dirty="0">
                <a:latin typeface="Trebuchet MS"/>
                <a:cs typeface="Trebuchet MS"/>
              </a:rPr>
              <a:t>del</a:t>
            </a:r>
            <a:r>
              <a:rPr sz="2600" dirty="0">
                <a:latin typeface="Trebuchet MS"/>
                <a:cs typeface="Trebuchet MS"/>
              </a:rPr>
              <a:t>		</a:t>
            </a:r>
            <a:r>
              <a:rPr sz="2600" spc="155" dirty="0">
                <a:latin typeface="Trebuchet MS"/>
                <a:cs typeface="Trebuchet MS"/>
              </a:rPr>
              <a:t>Congreso,</a:t>
            </a:r>
            <a:r>
              <a:rPr sz="2600" dirty="0">
                <a:latin typeface="Trebuchet MS"/>
                <a:cs typeface="Trebuchet MS"/>
              </a:rPr>
              <a:t>		</a:t>
            </a:r>
            <a:r>
              <a:rPr sz="2600" spc="75" dirty="0">
                <a:latin typeface="Trebuchet MS"/>
                <a:cs typeface="Trebuchet MS"/>
              </a:rPr>
              <a:t>cuyo</a:t>
            </a:r>
            <a:r>
              <a:rPr sz="2600" dirty="0">
                <a:latin typeface="Trebuchet MS"/>
                <a:cs typeface="Trebuchet MS"/>
              </a:rPr>
              <a:t>	</a:t>
            </a:r>
            <a:r>
              <a:rPr sz="2600" spc="65" dirty="0">
                <a:latin typeface="Trebuchet MS"/>
                <a:cs typeface="Trebuchet MS"/>
              </a:rPr>
              <a:t>objetivo</a:t>
            </a:r>
            <a:r>
              <a:rPr sz="2600" dirty="0">
                <a:latin typeface="Trebuchet MS"/>
                <a:cs typeface="Trebuchet MS"/>
              </a:rPr>
              <a:t>	</a:t>
            </a:r>
            <a:r>
              <a:rPr sz="2600" spc="70" dirty="0">
                <a:latin typeface="Trebuchet MS"/>
                <a:cs typeface="Trebuchet MS"/>
              </a:rPr>
              <a:t>es</a:t>
            </a:r>
            <a:r>
              <a:rPr sz="2600" dirty="0">
                <a:latin typeface="Trebuchet MS"/>
                <a:cs typeface="Trebuchet MS"/>
              </a:rPr>
              <a:t>	</a:t>
            </a:r>
            <a:r>
              <a:rPr sz="2600" spc="30" dirty="0">
                <a:latin typeface="Trebuchet MS"/>
                <a:cs typeface="Trebuchet MS"/>
              </a:rPr>
              <a:t>la</a:t>
            </a:r>
            <a:endParaRPr sz="2600" dirty="0">
              <a:latin typeface="Trebuchet MS"/>
              <a:cs typeface="Trebuchet MS"/>
            </a:endParaRPr>
          </a:p>
        </p:txBody>
      </p:sp>
      <p:sp>
        <p:nvSpPr>
          <p:cNvPr id="10" name="object 10"/>
          <p:cNvSpPr txBox="1"/>
          <p:nvPr/>
        </p:nvSpPr>
        <p:spPr>
          <a:xfrm>
            <a:off x="3598171" y="3881397"/>
            <a:ext cx="2973070" cy="939800"/>
          </a:xfrm>
          <a:prstGeom prst="rect">
            <a:avLst/>
          </a:prstGeom>
        </p:spPr>
        <p:txBody>
          <a:bodyPr vert="horz" wrap="square" lIns="0" tIns="12065" rIns="0" bIns="0" rtlCol="0">
            <a:spAutoFit/>
          </a:bodyPr>
          <a:lstStyle/>
          <a:p>
            <a:pPr marL="12700" marR="5080" indent="203835">
              <a:lnSpc>
                <a:spcPct val="115399"/>
              </a:lnSpc>
              <a:spcBef>
                <a:spcPts val="95"/>
              </a:spcBef>
              <a:tabLst>
                <a:tab pos="822960" algn="l"/>
                <a:tab pos="895350" algn="l"/>
                <a:tab pos="1483360" algn="l"/>
                <a:tab pos="2564765" algn="l"/>
              </a:tabLst>
            </a:pPr>
            <a:r>
              <a:rPr sz="2600" spc="-50" dirty="0">
                <a:latin typeface="Trebuchet MS"/>
                <a:cs typeface="Trebuchet MS"/>
              </a:rPr>
              <a:t>y</a:t>
            </a:r>
            <a:r>
              <a:rPr sz="2600" dirty="0">
                <a:latin typeface="Trebuchet MS"/>
                <a:cs typeface="Trebuchet MS"/>
              </a:rPr>
              <a:t>	</a:t>
            </a:r>
            <a:r>
              <a:rPr sz="2600" spc="90" dirty="0">
                <a:latin typeface="Trebuchet MS"/>
                <a:cs typeface="Trebuchet MS"/>
              </a:rPr>
              <a:t>difusión</a:t>
            </a:r>
            <a:r>
              <a:rPr sz="2600" dirty="0">
                <a:latin typeface="Trebuchet MS"/>
                <a:cs typeface="Trebuchet MS"/>
              </a:rPr>
              <a:t>	</a:t>
            </a:r>
            <a:r>
              <a:rPr sz="2600" spc="95" dirty="0">
                <a:latin typeface="Trebuchet MS"/>
                <a:cs typeface="Trebuchet MS"/>
              </a:rPr>
              <a:t>de </a:t>
            </a:r>
            <a:r>
              <a:rPr sz="2600" spc="100" dirty="0">
                <a:latin typeface="Trebuchet MS"/>
                <a:cs typeface="Trebuchet MS"/>
              </a:rPr>
              <a:t>con</a:t>
            </a:r>
            <a:r>
              <a:rPr sz="2600" dirty="0">
                <a:latin typeface="Trebuchet MS"/>
                <a:cs typeface="Trebuchet MS"/>
              </a:rPr>
              <a:t>		</a:t>
            </a:r>
            <a:r>
              <a:rPr sz="2600" spc="-25" dirty="0">
                <a:latin typeface="Trebuchet MS"/>
                <a:cs typeface="Trebuchet MS"/>
              </a:rPr>
              <a:t>el</a:t>
            </a:r>
            <a:r>
              <a:rPr sz="2600" dirty="0">
                <a:latin typeface="Trebuchet MS"/>
                <a:cs typeface="Trebuchet MS"/>
              </a:rPr>
              <a:t>	</a:t>
            </a:r>
            <a:r>
              <a:rPr sz="2600" spc="70" dirty="0">
                <a:latin typeface="Trebuchet MS"/>
                <a:cs typeface="Trebuchet MS"/>
              </a:rPr>
              <a:t>estudio,</a:t>
            </a:r>
            <a:endParaRPr sz="2600" dirty="0">
              <a:latin typeface="Trebuchet MS"/>
              <a:cs typeface="Trebuchet MS"/>
            </a:endParaRPr>
          </a:p>
        </p:txBody>
      </p:sp>
      <p:sp>
        <p:nvSpPr>
          <p:cNvPr id="11" name="object 11"/>
          <p:cNvSpPr txBox="1"/>
          <p:nvPr/>
        </p:nvSpPr>
        <p:spPr>
          <a:xfrm>
            <a:off x="6665376" y="3881397"/>
            <a:ext cx="1334135" cy="939800"/>
          </a:xfrm>
          <a:prstGeom prst="rect">
            <a:avLst/>
          </a:prstGeom>
        </p:spPr>
        <p:txBody>
          <a:bodyPr vert="horz" wrap="square" lIns="0" tIns="12065" rIns="0" bIns="0" rtlCol="0">
            <a:spAutoFit/>
          </a:bodyPr>
          <a:lstStyle/>
          <a:p>
            <a:pPr marL="12700" marR="5080" indent="344805">
              <a:lnSpc>
                <a:spcPct val="115399"/>
              </a:lnSpc>
              <a:spcBef>
                <a:spcPts val="95"/>
              </a:spcBef>
            </a:pPr>
            <a:r>
              <a:rPr sz="2600" spc="85" dirty="0">
                <a:latin typeface="Trebuchet MS"/>
                <a:cs typeface="Trebuchet MS"/>
              </a:rPr>
              <a:t>temas </a:t>
            </a:r>
            <a:r>
              <a:rPr sz="2600" spc="50" dirty="0">
                <a:latin typeface="Trebuchet MS"/>
                <a:cs typeface="Trebuchet MS"/>
              </a:rPr>
              <a:t>historia,</a:t>
            </a:r>
            <a:endParaRPr sz="2600">
              <a:latin typeface="Trebuchet MS"/>
              <a:cs typeface="Trebuchet MS"/>
            </a:endParaRPr>
          </a:p>
        </p:txBody>
      </p:sp>
      <p:sp>
        <p:nvSpPr>
          <p:cNvPr id="12" name="object 12"/>
          <p:cNvSpPr txBox="1"/>
          <p:nvPr/>
        </p:nvSpPr>
        <p:spPr>
          <a:xfrm>
            <a:off x="3366259" y="4853404"/>
            <a:ext cx="4632960" cy="425450"/>
          </a:xfrm>
          <a:prstGeom prst="rect">
            <a:avLst/>
          </a:prstGeom>
        </p:spPr>
        <p:txBody>
          <a:bodyPr vert="horz" wrap="square" lIns="0" tIns="15240" rIns="0" bIns="0" rtlCol="0">
            <a:spAutoFit/>
          </a:bodyPr>
          <a:lstStyle/>
          <a:p>
            <a:pPr marL="12700">
              <a:lnSpc>
                <a:spcPct val="100000"/>
              </a:lnSpc>
              <a:spcBef>
                <a:spcPts val="120"/>
              </a:spcBef>
              <a:tabLst>
                <a:tab pos="2425065" algn="l"/>
                <a:tab pos="3091180" algn="l"/>
              </a:tabLst>
            </a:pPr>
            <a:r>
              <a:rPr sz="2600" spc="140" dirty="0">
                <a:latin typeface="Trebuchet MS"/>
                <a:cs typeface="Trebuchet MS"/>
              </a:rPr>
              <a:t>actividades</a:t>
            </a:r>
            <a:r>
              <a:rPr sz="2600" dirty="0">
                <a:latin typeface="Trebuchet MS"/>
                <a:cs typeface="Trebuchet MS"/>
              </a:rPr>
              <a:t>	</a:t>
            </a:r>
            <a:r>
              <a:rPr sz="2600" spc="-50" dirty="0">
                <a:latin typeface="Trebuchet MS"/>
                <a:cs typeface="Trebuchet MS"/>
              </a:rPr>
              <a:t>y</a:t>
            </a:r>
            <a:r>
              <a:rPr sz="2600" dirty="0">
                <a:latin typeface="Trebuchet MS"/>
                <a:cs typeface="Trebuchet MS"/>
              </a:rPr>
              <a:t>	</a:t>
            </a:r>
            <a:r>
              <a:rPr sz="2600" spc="145" dirty="0">
                <a:latin typeface="Trebuchet MS"/>
                <a:cs typeface="Trebuchet MS"/>
              </a:rPr>
              <a:t>prácticas</a:t>
            </a:r>
            <a:endParaRPr sz="2600" dirty="0">
              <a:latin typeface="Trebuchet MS"/>
              <a:cs typeface="Trebuchet MS"/>
            </a:endParaRPr>
          </a:p>
        </p:txBody>
      </p:sp>
      <p:sp>
        <p:nvSpPr>
          <p:cNvPr id="13" name="object 13"/>
          <p:cNvSpPr txBox="1"/>
          <p:nvPr/>
        </p:nvSpPr>
        <p:spPr>
          <a:xfrm>
            <a:off x="1181500" y="3881397"/>
            <a:ext cx="2181860" cy="1856790"/>
          </a:xfrm>
          <a:prstGeom prst="rect">
            <a:avLst/>
          </a:prstGeom>
        </p:spPr>
        <p:txBody>
          <a:bodyPr vert="horz" wrap="square" lIns="0" tIns="12065" rIns="0" bIns="0" rtlCol="0">
            <a:spAutoFit/>
          </a:bodyPr>
          <a:lstStyle/>
          <a:p>
            <a:pPr marL="12700" marR="5080" algn="just">
              <a:lnSpc>
                <a:spcPct val="115399"/>
              </a:lnSpc>
              <a:spcBef>
                <a:spcPts val="95"/>
              </a:spcBef>
            </a:pPr>
            <a:r>
              <a:rPr sz="2600" spc="120" dirty="0">
                <a:latin typeface="Trebuchet MS"/>
                <a:cs typeface="Trebuchet MS"/>
              </a:rPr>
              <a:t>investigación </a:t>
            </a:r>
            <a:r>
              <a:rPr sz="2600" spc="145" dirty="0">
                <a:latin typeface="Trebuchet MS"/>
                <a:cs typeface="Trebuchet MS"/>
              </a:rPr>
              <a:t>relacionados </a:t>
            </a:r>
            <a:r>
              <a:rPr sz="2600" spc="80" dirty="0">
                <a:latin typeface="Trebuchet MS"/>
                <a:cs typeface="Trebuchet MS"/>
              </a:rPr>
              <a:t>funciones,</a:t>
            </a:r>
            <a:endParaRPr sz="2600" dirty="0">
              <a:latin typeface="Trebuchet MS"/>
              <a:cs typeface="Trebuchet MS"/>
            </a:endParaRPr>
          </a:p>
          <a:p>
            <a:pPr marL="12700" algn="just">
              <a:lnSpc>
                <a:spcPct val="100000"/>
              </a:lnSpc>
              <a:spcBef>
                <a:spcPts val="480"/>
              </a:spcBef>
            </a:pPr>
            <a:r>
              <a:rPr sz="2600" spc="100" dirty="0" err="1">
                <a:latin typeface="Trebuchet MS"/>
                <a:cs typeface="Trebuchet MS"/>
              </a:rPr>
              <a:t>legislativas</a:t>
            </a:r>
            <a:r>
              <a:rPr sz="2600" spc="100" dirty="0">
                <a:latin typeface="Trebuchet MS"/>
                <a:cs typeface="Trebuchet MS"/>
              </a:rPr>
              <a:t>.</a:t>
            </a:r>
            <a:endParaRPr sz="2600" dirty="0">
              <a:latin typeface="Trebuchet MS"/>
              <a:cs typeface="Trebuchet MS"/>
            </a:endParaRPr>
          </a:p>
        </p:txBody>
      </p:sp>
      <p:grpSp>
        <p:nvGrpSpPr>
          <p:cNvPr id="14" name="object 14"/>
          <p:cNvGrpSpPr/>
          <p:nvPr/>
        </p:nvGrpSpPr>
        <p:grpSpPr>
          <a:xfrm>
            <a:off x="11437689" y="723900"/>
            <a:ext cx="4236720" cy="1269365"/>
            <a:chOff x="11393332" y="511993"/>
            <a:chExt cx="4236720" cy="1269365"/>
          </a:xfrm>
        </p:grpSpPr>
        <p:pic>
          <p:nvPicPr>
            <p:cNvPr id="15" name="object 15"/>
            <p:cNvPicPr/>
            <p:nvPr/>
          </p:nvPicPr>
          <p:blipFill>
            <a:blip r:embed="rId8" cstate="print"/>
            <a:stretch>
              <a:fillRect/>
            </a:stretch>
          </p:blipFill>
          <p:spPr>
            <a:xfrm>
              <a:off x="11393332" y="511993"/>
              <a:ext cx="1059118" cy="1268845"/>
            </a:xfrm>
            <a:prstGeom prst="rect">
              <a:avLst/>
            </a:prstGeom>
          </p:spPr>
        </p:pic>
        <p:pic>
          <p:nvPicPr>
            <p:cNvPr id="16" name="object 16"/>
            <p:cNvPicPr/>
            <p:nvPr/>
          </p:nvPicPr>
          <p:blipFill>
            <a:blip r:embed="rId9" cstate="print"/>
            <a:stretch>
              <a:fillRect/>
            </a:stretch>
          </p:blipFill>
          <p:spPr>
            <a:xfrm>
              <a:off x="14340169" y="511993"/>
              <a:ext cx="1289818" cy="1268845"/>
            </a:xfrm>
            <a:prstGeom prst="rect">
              <a:avLst/>
            </a:prstGeom>
          </p:spPr>
        </p:pic>
        <p:pic>
          <p:nvPicPr>
            <p:cNvPr id="17" name="object 17"/>
            <p:cNvPicPr/>
            <p:nvPr/>
          </p:nvPicPr>
          <p:blipFill>
            <a:blip r:embed="rId10" cstate="print"/>
            <a:stretch>
              <a:fillRect/>
            </a:stretch>
          </p:blipFill>
          <p:spPr>
            <a:xfrm>
              <a:off x="12771668" y="511993"/>
              <a:ext cx="1247872" cy="126884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94402D6-6F3A-E824-454A-C7DF17C9C184}"/>
              </a:ext>
            </a:extLst>
          </p:cNvPr>
          <p:cNvSpPr>
            <a:spLocks noGrp="1"/>
          </p:cNvSpPr>
          <p:nvPr>
            <p:ph type="subTitle" idx="4"/>
          </p:nvPr>
        </p:nvSpPr>
        <p:spPr>
          <a:xfrm>
            <a:off x="3200400" y="3619500"/>
            <a:ext cx="11887200" cy="5078313"/>
          </a:xfrm>
        </p:spPr>
        <p:txBody>
          <a:bodyPr/>
          <a:lstStyle/>
          <a:p>
            <a:pPr algn="ctr"/>
            <a:r>
              <a:rPr lang="es-ES" sz="3200" b="1" dirty="0"/>
              <a:t>CONCLUSIÓN: </a:t>
            </a:r>
          </a:p>
          <a:p>
            <a:pPr algn="just"/>
            <a:endParaRPr lang="es-ES" sz="2000" dirty="0"/>
          </a:p>
          <a:p>
            <a:pPr algn="just"/>
            <a:r>
              <a:rPr lang="es-ES" sz="2000" dirty="0"/>
              <a:t>El trabajo legislativo debe transitar de la voluntad política al análisis profesional. El plan concluye con la entrega de investigaciones, opiniones técnicas y notas estratégicas que sirven de base para dictámenes más robustos.</a:t>
            </a:r>
          </a:p>
          <a:p>
            <a:pPr algn="just"/>
            <a:endParaRPr lang="es-ES" sz="2000" dirty="0"/>
          </a:p>
          <a:p>
            <a:pPr algn="just"/>
            <a:r>
              <a:rPr lang="es-ES" sz="2000" dirty="0"/>
              <a:t>Establecer vínculos sólidos con universidades y centros de investigación, asegurando que el conocimiento académico informe directamente el proceso de creación de leyes.</a:t>
            </a:r>
          </a:p>
          <a:p>
            <a:pPr algn="just"/>
            <a:endParaRPr lang="es-ES" sz="2000" dirty="0"/>
          </a:p>
          <a:p>
            <a:pPr algn="just"/>
            <a:r>
              <a:rPr lang="es-ES" sz="2000" dirty="0"/>
              <a:t>Fortalecer el sentido de pertenencia y transparencia a través de la difusión de la historia y funciones parlamentarias, utilizando herramientas como la revista institucional para acercar el Congreso a la ciudadanía.</a:t>
            </a:r>
          </a:p>
          <a:p>
            <a:pPr algn="just"/>
            <a:endParaRPr lang="es-ES" sz="2000" dirty="0"/>
          </a:p>
          <a:p>
            <a:pPr algn="just"/>
            <a:r>
              <a:rPr lang="es-ES" sz="2000" dirty="0"/>
              <a:t>El Instituto de Investigaciones Legislativas, se define como una institución de excelencia indispensable para que la III Legislatura del Congreso de la Ciudad de México, cumpla con su responsabilidad social de legislar con profesionalismo y sentido humano.</a:t>
            </a:r>
          </a:p>
          <a:p>
            <a:pPr algn="just"/>
            <a:endParaRPr lang="es-ES" sz="2000" dirty="0"/>
          </a:p>
          <a:p>
            <a:endParaRPr lang="es-ES" dirty="0"/>
          </a:p>
        </p:txBody>
      </p:sp>
    </p:spTree>
    <p:extLst>
      <p:ext uri="{BB962C8B-B14F-4D97-AF65-F5344CB8AC3E}">
        <p14:creationId xmlns:p14="http://schemas.microsoft.com/office/powerpoint/2010/main" val="94044411"/>
      </p:ext>
    </p:extLst>
  </p:cSld>
  <p:clrMapOvr>
    <a:masterClrMapping/>
  </p:clrMapOvr>
  <p:transition spd="slow">
    <p:randomBar dir="vert"/>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3" cstate="print"/>
            <a:stretch>
              <a:fillRect/>
            </a:stretch>
          </p:blipFill>
          <p:spPr>
            <a:xfrm>
              <a:off x="0" y="0"/>
              <a:ext cx="18287999" cy="10286999"/>
            </a:xfrm>
            <a:prstGeom prst="rect">
              <a:avLst/>
            </a:prstGeom>
          </p:spPr>
        </p:pic>
        <p:sp>
          <p:nvSpPr>
            <p:cNvPr id="4" name="object 4"/>
            <p:cNvSpPr/>
            <p:nvPr/>
          </p:nvSpPr>
          <p:spPr>
            <a:xfrm>
              <a:off x="1483366" y="3495919"/>
              <a:ext cx="15317469" cy="3295650"/>
            </a:xfrm>
            <a:custGeom>
              <a:avLst/>
              <a:gdLst/>
              <a:ahLst/>
              <a:cxnLst/>
              <a:rect l="l" t="t" r="r" b="b"/>
              <a:pathLst>
                <a:path w="15317469" h="3295650">
                  <a:moveTo>
                    <a:pt x="15317363" y="3295163"/>
                  </a:moveTo>
                  <a:lnTo>
                    <a:pt x="0" y="3295163"/>
                  </a:lnTo>
                  <a:lnTo>
                    <a:pt x="0" y="0"/>
                  </a:lnTo>
                  <a:lnTo>
                    <a:pt x="15317363" y="0"/>
                  </a:lnTo>
                  <a:lnTo>
                    <a:pt x="15317363" y="3295163"/>
                  </a:lnTo>
                  <a:close/>
                </a:path>
              </a:pathLst>
            </a:custGeom>
            <a:solidFill>
              <a:srgbClr val="FFFFFF">
                <a:alpha val="73999"/>
              </a:srgbClr>
            </a:solidFill>
          </p:spPr>
          <p:txBody>
            <a:bodyPr wrap="square" lIns="0" tIns="0" rIns="0" bIns="0" rtlCol="0"/>
            <a:lstStyle/>
            <a:p>
              <a:endParaRPr/>
            </a:p>
          </p:txBody>
        </p:sp>
        <p:pic>
          <p:nvPicPr>
            <p:cNvPr id="5" name="object 5"/>
            <p:cNvPicPr/>
            <p:nvPr/>
          </p:nvPicPr>
          <p:blipFill>
            <a:blip r:embed="rId4" cstate="print"/>
            <a:stretch>
              <a:fillRect/>
            </a:stretch>
          </p:blipFill>
          <p:spPr>
            <a:xfrm>
              <a:off x="5178552" y="4038599"/>
              <a:ext cx="7940040" cy="220980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flash/>
        <p:sndAc>
          <p:stSnd>
            <p:snd r:embed="rId2" name="click.wav"/>
          </p:stSnd>
        </p:sndAc>
      </p:transition>
    </mc:Choice>
    <mc:Fallback>
      <p:transition spd="slow">
        <p:fade/>
        <p:sndAc>
          <p:stSnd>
            <p:snd r:embed="rId2" name="click.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49015-E44B-2717-156C-4EB4B489973B}"/>
              </a:ext>
            </a:extLst>
          </p:cNvPr>
          <p:cNvSpPr>
            <a:spLocks noGrp="1"/>
          </p:cNvSpPr>
          <p:nvPr>
            <p:ph type="title"/>
          </p:nvPr>
        </p:nvSpPr>
        <p:spPr>
          <a:xfrm>
            <a:off x="1143000" y="571500"/>
            <a:ext cx="15925800" cy="9110186"/>
          </a:xfrm>
        </p:spPr>
        <p:txBody>
          <a:bodyPr/>
          <a:lstStyle/>
          <a:p>
            <a:pPr algn="ctr" rtl="0"/>
            <a:r>
              <a:rPr lang="es-ES" dirty="0"/>
              <a:t>HISTORIA</a:t>
            </a:r>
            <a:br>
              <a:rPr lang="es-ES" dirty="0"/>
            </a:br>
            <a:br>
              <a:rPr lang="es-ES" dirty="0"/>
            </a:br>
            <a:r>
              <a:rPr lang="es-ES" dirty="0"/>
              <a:t>El Congreso de la Ciudad de México, fue instalado el 17 de septiembre de 2018, es el órgano legislativo unicameral de la capital, conformado por 66 diputados. </a:t>
            </a:r>
            <a:br>
              <a:rPr lang="es-ES" dirty="0"/>
            </a:br>
            <a:br>
              <a:rPr lang="es-ES" dirty="0"/>
            </a:br>
            <a:r>
              <a:rPr lang="es-ES" dirty="0"/>
              <a:t>Asentado en el histórico recinto de Donceles en el Centro Histórico, heredó la sede de la Asamblea Legislativa del Distrito Federal (ALDF) tras la Reforma Política de 2016 que otorgó autonomía a la CDMX.</a:t>
            </a:r>
            <a:br>
              <a:rPr lang="es-ES" dirty="0"/>
            </a:br>
            <a:br>
              <a:rPr lang="es-ES" dirty="0"/>
            </a:br>
            <a:r>
              <a:rPr lang="es-ES" dirty="0"/>
              <a:t>El edificio de Donceles, es un inmueble de estilo neoclásico ecléctico, declarado monumento histórico en 1987, famoso por su forma de teatro griego, un candil francés de 750 kg y por albergar las letras de oro en el salón de sesiones.</a:t>
            </a:r>
            <a:br>
              <a:rPr lang="es-ES" dirty="0"/>
            </a:br>
            <a:br>
              <a:rPr lang="es-ES" dirty="0"/>
            </a:br>
            <a:endParaRPr lang="es-ES" dirty="0"/>
          </a:p>
        </p:txBody>
      </p:sp>
      <p:pic>
        <p:nvPicPr>
          <p:cNvPr id="9" name="Imagen 8">
            <a:extLst>
              <a:ext uri="{FF2B5EF4-FFF2-40B4-BE49-F238E27FC236}">
                <a16:creationId xmlns:a16="http://schemas.microsoft.com/office/drawing/2014/main" id="{4DC47278-2D1E-4CE7-6B48-24C5490BD246}"/>
              </a:ext>
            </a:extLst>
          </p:cNvPr>
          <p:cNvPicPr>
            <a:picLocks noChangeAspect="1"/>
          </p:cNvPicPr>
          <p:nvPr/>
        </p:nvPicPr>
        <p:blipFill>
          <a:blip r:embed="rId2"/>
          <a:stretch>
            <a:fillRect/>
          </a:stretch>
        </p:blipFill>
        <p:spPr>
          <a:xfrm>
            <a:off x="14583833" y="7658100"/>
            <a:ext cx="2476500" cy="2857500"/>
          </a:xfrm>
          <a:prstGeom prst="rect">
            <a:avLst/>
          </a:prstGeom>
        </p:spPr>
      </p:pic>
      <p:grpSp>
        <p:nvGrpSpPr>
          <p:cNvPr id="10" name="object 14">
            <a:extLst>
              <a:ext uri="{FF2B5EF4-FFF2-40B4-BE49-F238E27FC236}">
                <a16:creationId xmlns:a16="http://schemas.microsoft.com/office/drawing/2014/main" id="{3F64D809-0997-1B12-6786-BA272DF9934D}"/>
              </a:ext>
            </a:extLst>
          </p:cNvPr>
          <p:cNvGrpSpPr/>
          <p:nvPr/>
        </p:nvGrpSpPr>
        <p:grpSpPr>
          <a:xfrm>
            <a:off x="13411200" y="266700"/>
            <a:ext cx="4236720" cy="1269365"/>
            <a:chOff x="11393332" y="511993"/>
            <a:chExt cx="4236720" cy="1269365"/>
          </a:xfrm>
        </p:grpSpPr>
        <p:pic>
          <p:nvPicPr>
            <p:cNvPr id="11" name="object 15">
              <a:extLst>
                <a:ext uri="{FF2B5EF4-FFF2-40B4-BE49-F238E27FC236}">
                  <a16:creationId xmlns:a16="http://schemas.microsoft.com/office/drawing/2014/main" id="{F6910E14-5D63-E2B8-3682-773811B14C96}"/>
                </a:ext>
              </a:extLst>
            </p:cNvPr>
            <p:cNvPicPr/>
            <p:nvPr/>
          </p:nvPicPr>
          <p:blipFill>
            <a:blip r:embed="rId3" cstate="print"/>
            <a:stretch>
              <a:fillRect/>
            </a:stretch>
          </p:blipFill>
          <p:spPr>
            <a:xfrm>
              <a:off x="11393332" y="511993"/>
              <a:ext cx="1059118" cy="1268845"/>
            </a:xfrm>
            <a:prstGeom prst="rect">
              <a:avLst/>
            </a:prstGeom>
          </p:spPr>
        </p:pic>
        <p:pic>
          <p:nvPicPr>
            <p:cNvPr id="12" name="object 16">
              <a:extLst>
                <a:ext uri="{FF2B5EF4-FFF2-40B4-BE49-F238E27FC236}">
                  <a16:creationId xmlns:a16="http://schemas.microsoft.com/office/drawing/2014/main" id="{8EB86410-B018-56DB-CCEC-80DE6A231522}"/>
                </a:ext>
              </a:extLst>
            </p:cNvPr>
            <p:cNvPicPr/>
            <p:nvPr/>
          </p:nvPicPr>
          <p:blipFill>
            <a:blip r:embed="rId4" cstate="print"/>
            <a:stretch>
              <a:fillRect/>
            </a:stretch>
          </p:blipFill>
          <p:spPr>
            <a:xfrm>
              <a:off x="14340169" y="511993"/>
              <a:ext cx="1289818" cy="1268845"/>
            </a:xfrm>
            <a:prstGeom prst="rect">
              <a:avLst/>
            </a:prstGeom>
          </p:spPr>
        </p:pic>
        <p:pic>
          <p:nvPicPr>
            <p:cNvPr id="13" name="object 17">
              <a:extLst>
                <a:ext uri="{FF2B5EF4-FFF2-40B4-BE49-F238E27FC236}">
                  <a16:creationId xmlns:a16="http://schemas.microsoft.com/office/drawing/2014/main" id="{8E9E3F64-77C8-9DCF-B370-1582A9E66F37}"/>
                </a:ext>
              </a:extLst>
            </p:cNvPr>
            <p:cNvPicPr/>
            <p:nvPr/>
          </p:nvPicPr>
          <p:blipFill>
            <a:blip r:embed="rId5" cstate="print"/>
            <a:stretch>
              <a:fillRect/>
            </a:stretch>
          </p:blipFill>
          <p:spPr>
            <a:xfrm>
              <a:off x="12771668" y="511993"/>
              <a:ext cx="1247872" cy="1268845"/>
            </a:xfrm>
            <a:prstGeom prst="rect">
              <a:avLst/>
            </a:prstGeom>
          </p:spPr>
        </p:pic>
      </p:grpSp>
    </p:spTree>
    <p:extLst>
      <p:ext uri="{BB962C8B-B14F-4D97-AF65-F5344CB8AC3E}">
        <p14:creationId xmlns:p14="http://schemas.microsoft.com/office/powerpoint/2010/main" val="31225296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49615"/>
            <a:ext cx="18288000" cy="10287000"/>
            <a:chOff x="0" y="0"/>
            <a:chExt cx="18288000" cy="10287000"/>
          </a:xfrm>
        </p:grpSpPr>
        <p:pic>
          <p:nvPicPr>
            <p:cNvPr id="3" name="object 3"/>
            <p:cNvPicPr/>
            <p:nvPr/>
          </p:nvPicPr>
          <p:blipFill>
            <a:blip r:embed="rId3" cstate="print"/>
            <a:stretch>
              <a:fillRect/>
            </a:stretch>
          </p:blipFill>
          <p:spPr>
            <a:xfrm>
              <a:off x="9041252" y="0"/>
              <a:ext cx="9246747" cy="10210068"/>
            </a:xfrm>
            <a:prstGeom prst="rect">
              <a:avLst/>
            </a:prstGeom>
          </p:spPr>
        </p:pic>
        <p:pic>
          <p:nvPicPr>
            <p:cNvPr id="4" name="object 4"/>
            <p:cNvPicPr/>
            <p:nvPr/>
          </p:nvPicPr>
          <p:blipFill>
            <a:blip r:embed="rId4" cstate="print"/>
            <a:stretch>
              <a:fillRect/>
            </a:stretch>
          </p:blipFill>
          <p:spPr>
            <a:xfrm>
              <a:off x="9041251" y="0"/>
              <a:ext cx="9246747" cy="10286146"/>
            </a:xfrm>
            <a:prstGeom prst="rect">
              <a:avLst/>
            </a:prstGeom>
          </p:spPr>
        </p:pic>
        <p:sp>
          <p:nvSpPr>
            <p:cNvPr id="5" name="object 5"/>
            <p:cNvSpPr/>
            <p:nvPr/>
          </p:nvSpPr>
          <p:spPr>
            <a:xfrm>
              <a:off x="9041246" y="0"/>
              <a:ext cx="9246870" cy="10287000"/>
            </a:xfrm>
            <a:custGeom>
              <a:avLst/>
              <a:gdLst/>
              <a:ahLst/>
              <a:cxnLst/>
              <a:rect l="l" t="t" r="r" b="b"/>
              <a:pathLst>
                <a:path w="9246869" h="10287000">
                  <a:moveTo>
                    <a:pt x="9246753" y="10286999"/>
                  </a:moveTo>
                  <a:lnTo>
                    <a:pt x="0" y="10286999"/>
                  </a:lnTo>
                  <a:lnTo>
                    <a:pt x="0" y="0"/>
                  </a:lnTo>
                  <a:lnTo>
                    <a:pt x="9246753" y="0"/>
                  </a:lnTo>
                  <a:lnTo>
                    <a:pt x="9246753" y="10286999"/>
                  </a:lnTo>
                  <a:close/>
                </a:path>
              </a:pathLst>
            </a:custGeom>
            <a:solidFill>
              <a:srgbClr val="FFFFFF">
                <a:alpha val="54998"/>
              </a:srgbClr>
            </a:solidFill>
          </p:spPr>
          <p:txBody>
            <a:bodyPr wrap="square" lIns="0" tIns="0" rIns="0" bIns="0" rtlCol="0"/>
            <a:lstStyle/>
            <a:p>
              <a:endParaRPr dirty="0"/>
            </a:p>
          </p:txBody>
        </p:sp>
        <p:sp>
          <p:nvSpPr>
            <p:cNvPr id="6" name="object 6"/>
            <p:cNvSpPr/>
            <p:nvPr/>
          </p:nvSpPr>
          <p:spPr>
            <a:xfrm>
              <a:off x="1067708" y="1990392"/>
              <a:ext cx="11030585" cy="3238500"/>
            </a:xfrm>
            <a:custGeom>
              <a:avLst/>
              <a:gdLst/>
              <a:ahLst/>
              <a:cxnLst/>
              <a:rect l="l" t="t" r="r" b="b"/>
              <a:pathLst>
                <a:path w="11030585" h="3238500">
                  <a:moveTo>
                    <a:pt x="10969546" y="3251200"/>
                  </a:moveTo>
                  <a:lnTo>
                    <a:pt x="105193" y="3251200"/>
                  </a:lnTo>
                  <a:lnTo>
                    <a:pt x="84574" y="3249148"/>
                  </a:lnTo>
                  <a:lnTo>
                    <a:pt x="46831" y="3233526"/>
                  </a:lnTo>
                  <a:lnTo>
                    <a:pt x="17673" y="3204375"/>
                  </a:lnTo>
                  <a:lnTo>
                    <a:pt x="2040" y="3166631"/>
                  </a:lnTo>
                  <a:lnTo>
                    <a:pt x="0" y="3146009"/>
                  </a:lnTo>
                  <a:lnTo>
                    <a:pt x="0" y="105193"/>
                  </a:lnTo>
                  <a:lnTo>
                    <a:pt x="8007" y="64937"/>
                  </a:lnTo>
                  <a:lnTo>
                    <a:pt x="30809" y="30809"/>
                  </a:lnTo>
                  <a:lnTo>
                    <a:pt x="64937" y="8006"/>
                  </a:lnTo>
                  <a:lnTo>
                    <a:pt x="105193" y="0"/>
                  </a:lnTo>
                  <a:lnTo>
                    <a:pt x="10969546" y="0"/>
                  </a:lnTo>
                  <a:lnTo>
                    <a:pt x="11009807" y="8006"/>
                  </a:lnTo>
                  <a:lnTo>
                    <a:pt x="11043939" y="30809"/>
                  </a:lnTo>
                  <a:lnTo>
                    <a:pt x="11066748" y="64937"/>
                  </a:lnTo>
                  <a:lnTo>
                    <a:pt x="11074400" y="101604"/>
                  </a:lnTo>
                  <a:lnTo>
                    <a:pt x="11074400" y="3149599"/>
                  </a:lnTo>
                  <a:lnTo>
                    <a:pt x="11057081" y="3204375"/>
                  </a:lnTo>
                  <a:lnTo>
                    <a:pt x="11027913" y="3233526"/>
                  </a:lnTo>
                  <a:lnTo>
                    <a:pt x="10990168" y="3249148"/>
                  </a:lnTo>
                  <a:lnTo>
                    <a:pt x="10969546" y="3251200"/>
                  </a:lnTo>
                  <a:close/>
                </a:path>
              </a:pathLst>
            </a:custGeom>
            <a:solidFill>
              <a:srgbClr val="FFFFFF"/>
            </a:solidFill>
          </p:spPr>
          <p:txBody>
            <a:bodyPr wrap="square" lIns="0" tIns="0" rIns="0" bIns="0" rtlCol="0"/>
            <a:lstStyle/>
            <a:p>
              <a:endParaRPr/>
            </a:p>
          </p:txBody>
        </p:sp>
        <p:pic>
          <p:nvPicPr>
            <p:cNvPr id="7" name="object 7"/>
            <p:cNvPicPr/>
            <p:nvPr/>
          </p:nvPicPr>
          <p:blipFill>
            <a:blip r:embed="rId5" cstate="print"/>
            <a:stretch>
              <a:fillRect/>
            </a:stretch>
          </p:blipFill>
          <p:spPr>
            <a:xfrm>
              <a:off x="0" y="6753087"/>
              <a:ext cx="12098457" cy="3522365"/>
            </a:xfrm>
            <a:prstGeom prst="rect">
              <a:avLst/>
            </a:prstGeom>
          </p:spPr>
        </p:pic>
      </p:grpSp>
      <p:sp>
        <p:nvSpPr>
          <p:cNvPr id="8" name="object 8"/>
          <p:cNvSpPr txBox="1"/>
          <p:nvPr/>
        </p:nvSpPr>
        <p:spPr>
          <a:xfrm>
            <a:off x="755908" y="1851508"/>
            <a:ext cx="11333918" cy="4589141"/>
          </a:xfrm>
          <a:prstGeom prst="rect">
            <a:avLst/>
          </a:prstGeom>
        </p:spPr>
        <p:txBody>
          <a:bodyPr vert="horz" wrap="square" lIns="0" tIns="12065" rIns="0" bIns="0" rtlCol="0">
            <a:spAutoFit/>
          </a:bodyPr>
          <a:lstStyle/>
          <a:p>
            <a:pPr marL="12700" marR="5080" algn="just">
              <a:lnSpc>
                <a:spcPct val="116900"/>
              </a:lnSpc>
              <a:spcBef>
                <a:spcPts val="95"/>
              </a:spcBef>
            </a:pPr>
            <a:r>
              <a:rPr sz="2550" spc="100" dirty="0">
                <a:solidFill>
                  <a:srgbClr val="181818"/>
                </a:solidFill>
                <a:latin typeface="Trebuchet MS"/>
                <a:cs typeface="Trebuchet MS"/>
              </a:rPr>
              <a:t>Fortalecer</a:t>
            </a:r>
            <a:r>
              <a:rPr sz="2550" spc="430" dirty="0">
                <a:solidFill>
                  <a:srgbClr val="181818"/>
                </a:solidFill>
                <a:latin typeface="Trebuchet MS"/>
                <a:cs typeface="Trebuchet MS"/>
              </a:rPr>
              <a:t>  </a:t>
            </a:r>
            <a:r>
              <a:rPr sz="2550" dirty="0">
                <a:solidFill>
                  <a:srgbClr val="181818"/>
                </a:solidFill>
                <a:latin typeface="Trebuchet MS"/>
                <a:cs typeface="Trebuchet MS"/>
              </a:rPr>
              <a:t>y</a:t>
            </a:r>
            <a:r>
              <a:rPr sz="2550" spc="434" dirty="0">
                <a:solidFill>
                  <a:srgbClr val="181818"/>
                </a:solidFill>
                <a:latin typeface="Trebuchet MS"/>
                <a:cs typeface="Trebuchet MS"/>
              </a:rPr>
              <a:t>  </a:t>
            </a:r>
            <a:r>
              <a:rPr sz="2550" spc="105" dirty="0">
                <a:solidFill>
                  <a:srgbClr val="181818"/>
                </a:solidFill>
                <a:latin typeface="Trebuchet MS"/>
                <a:cs typeface="Trebuchet MS"/>
              </a:rPr>
              <a:t>robustecer</a:t>
            </a:r>
            <a:r>
              <a:rPr sz="2550" spc="430" dirty="0">
                <a:solidFill>
                  <a:srgbClr val="181818"/>
                </a:solidFill>
                <a:latin typeface="Trebuchet MS"/>
                <a:cs typeface="Trebuchet MS"/>
              </a:rPr>
              <a:t>  </a:t>
            </a:r>
            <a:r>
              <a:rPr sz="2550" spc="55" dirty="0">
                <a:solidFill>
                  <a:srgbClr val="181818"/>
                </a:solidFill>
                <a:latin typeface="Trebuchet MS"/>
                <a:cs typeface="Trebuchet MS"/>
              </a:rPr>
              <a:t>la</a:t>
            </a:r>
            <a:r>
              <a:rPr sz="2550" spc="430" dirty="0">
                <a:solidFill>
                  <a:srgbClr val="181818"/>
                </a:solidFill>
                <a:latin typeface="Trebuchet MS"/>
                <a:cs typeface="Trebuchet MS"/>
              </a:rPr>
              <a:t>  </a:t>
            </a:r>
            <a:r>
              <a:rPr sz="2550" spc="140" dirty="0">
                <a:solidFill>
                  <a:srgbClr val="181818"/>
                </a:solidFill>
                <a:latin typeface="Trebuchet MS"/>
                <a:cs typeface="Trebuchet MS"/>
              </a:rPr>
              <a:t>practica</a:t>
            </a:r>
            <a:r>
              <a:rPr sz="2550" spc="430" dirty="0">
                <a:solidFill>
                  <a:srgbClr val="181818"/>
                </a:solidFill>
                <a:latin typeface="Trebuchet MS"/>
                <a:cs typeface="Trebuchet MS"/>
              </a:rPr>
              <a:t>  </a:t>
            </a:r>
            <a:r>
              <a:rPr sz="2550" spc="114" dirty="0">
                <a:solidFill>
                  <a:srgbClr val="181818"/>
                </a:solidFill>
                <a:latin typeface="Trebuchet MS"/>
                <a:cs typeface="Trebuchet MS"/>
              </a:rPr>
              <a:t>parlamentaria</a:t>
            </a:r>
            <a:r>
              <a:rPr sz="2550" spc="434" dirty="0">
                <a:solidFill>
                  <a:srgbClr val="181818"/>
                </a:solidFill>
                <a:latin typeface="Trebuchet MS"/>
                <a:cs typeface="Trebuchet MS"/>
              </a:rPr>
              <a:t>  </a:t>
            </a:r>
            <a:r>
              <a:rPr sz="2550" dirty="0">
                <a:solidFill>
                  <a:srgbClr val="181818"/>
                </a:solidFill>
                <a:latin typeface="Trebuchet MS"/>
                <a:cs typeface="Trebuchet MS"/>
              </a:rPr>
              <a:t>y</a:t>
            </a:r>
            <a:r>
              <a:rPr sz="2550" spc="430" dirty="0">
                <a:solidFill>
                  <a:srgbClr val="181818"/>
                </a:solidFill>
                <a:latin typeface="Trebuchet MS"/>
                <a:cs typeface="Trebuchet MS"/>
              </a:rPr>
              <a:t>  </a:t>
            </a:r>
            <a:r>
              <a:rPr sz="2550" spc="40" dirty="0">
                <a:solidFill>
                  <a:srgbClr val="181818"/>
                </a:solidFill>
                <a:latin typeface="Trebuchet MS"/>
                <a:cs typeface="Trebuchet MS"/>
              </a:rPr>
              <a:t>los </a:t>
            </a:r>
            <a:r>
              <a:rPr sz="2550" spc="125" dirty="0">
                <a:solidFill>
                  <a:srgbClr val="181818"/>
                </a:solidFill>
                <a:latin typeface="Trebuchet MS"/>
                <a:cs typeface="Trebuchet MS"/>
              </a:rPr>
              <a:t>documentos</a:t>
            </a:r>
            <a:r>
              <a:rPr sz="2550" spc="95" dirty="0">
                <a:solidFill>
                  <a:srgbClr val="181818"/>
                </a:solidFill>
                <a:latin typeface="Trebuchet MS"/>
                <a:cs typeface="Trebuchet MS"/>
              </a:rPr>
              <a:t>  </a:t>
            </a:r>
            <a:r>
              <a:rPr sz="2550" spc="105" dirty="0">
                <a:solidFill>
                  <a:srgbClr val="181818"/>
                </a:solidFill>
                <a:latin typeface="Trebuchet MS"/>
                <a:cs typeface="Trebuchet MS"/>
              </a:rPr>
              <a:t>legislativos</a:t>
            </a:r>
            <a:r>
              <a:rPr sz="2550" spc="100" dirty="0">
                <a:solidFill>
                  <a:srgbClr val="181818"/>
                </a:solidFill>
                <a:latin typeface="Trebuchet MS"/>
                <a:cs typeface="Trebuchet MS"/>
              </a:rPr>
              <a:t>  </a:t>
            </a:r>
            <a:r>
              <a:rPr sz="2550" spc="160" dirty="0">
                <a:solidFill>
                  <a:srgbClr val="181818"/>
                </a:solidFill>
                <a:latin typeface="Trebuchet MS"/>
                <a:cs typeface="Trebuchet MS"/>
              </a:rPr>
              <a:t>emanados</a:t>
            </a:r>
            <a:r>
              <a:rPr sz="2550" spc="105" dirty="0">
                <a:solidFill>
                  <a:srgbClr val="181818"/>
                </a:solidFill>
                <a:latin typeface="Trebuchet MS"/>
                <a:cs typeface="Trebuchet MS"/>
              </a:rPr>
              <a:t>  </a:t>
            </a:r>
            <a:r>
              <a:rPr sz="2550" spc="100" dirty="0">
                <a:solidFill>
                  <a:srgbClr val="181818"/>
                </a:solidFill>
                <a:latin typeface="Trebuchet MS"/>
                <a:cs typeface="Trebuchet MS"/>
              </a:rPr>
              <a:t>de</a:t>
            </a:r>
            <a:r>
              <a:rPr sz="2550" spc="110" dirty="0">
                <a:solidFill>
                  <a:srgbClr val="181818"/>
                </a:solidFill>
                <a:latin typeface="Trebuchet MS"/>
                <a:cs typeface="Trebuchet MS"/>
              </a:rPr>
              <a:t>  </a:t>
            </a:r>
            <a:r>
              <a:rPr sz="2550" spc="85" dirty="0">
                <a:solidFill>
                  <a:srgbClr val="181818"/>
                </a:solidFill>
                <a:latin typeface="Trebuchet MS"/>
                <a:cs typeface="Trebuchet MS"/>
              </a:rPr>
              <a:t>este</a:t>
            </a:r>
            <a:r>
              <a:rPr sz="2550" spc="100" dirty="0">
                <a:solidFill>
                  <a:srgbClr val="181818"/>
                </a:solidFill>
                <a:latin typeface="Trebuchet MS"/>
                <a:cs typeface="Trebuchet MS"/>
              </a:rPr>
              <a:t>  </a:t>
            </a:r>
            <a:r>
              <a:rPr sz="2550" spc="195" dirty="0">
                <a:solidFill>
                  <a:srgbClr val="181818"/>
                </a:solidFill>
                <a:latin typeface="Trebuchet MS"/>
                <a:cs typeface="Trebuchet MS"/>
              </a:rPr>
              <a:t>Congreso</a:t>
            </a:r>
            <a:r>
              <a:rPr sz="2550" spc="105" dirty="0">
                <a:solidFill>
                  <a:srgbClr val="181818"/>
                </a:solidFill>
                <a:latin typeface="Trebuchet MS"/>
                <a:cs typeface="Trebuchet MS"/>
              </a:rPr>
              <a:t>  </a:t>
            </a:r>
            <a:r>
              <a:rPr sz="2550" spc="100" dirty="0">
                <a:solidFill>
                  <a:srgbClr val="181818"/>
                </a:solidFill>
                <a:latin typeface="Trebuchet MS"/>
                <a:cs typeface="Trebuchet MS"/>
              </a:rPr>
              <a:t>de</a:t>
            </a:r>
            <a:r>
              <a:rPr sz="2550" spc="110" dirty="0">
                <a:solidFill>
                  <a:srgbClr val="181818"/>
                </a:solidFill>
                <a:latin typeface="Trebuchet MS"/>
                <a:cs typeface="Trebuchet MS"/>
              </a:rPr>
              <a:t>  </a:t>
            </a:r>
            <a:r>
              <a:rPr sz="2550" spc="30" dirty="0">
                <a:solidFill>
                  <a:srgbClr val="181818"/>
                </a:solidFill>
                <a:latin typeface="Trebuchet MS"/>
                <a:cs typeface="Trebuchet MS"/>
              </a:rPr>
              <a:t>la </a:t>
            </a:r>
            <a:r>
              <a:rPr sz="2550" spc="195" dirty="0">
                <a:solidFill>
                  <a:srgbClr val="181818"/>
                </a:solidFill>
                <a:latin typeface="Trebuchet MS"/>
                <a:cs typeface="Trebuchet MS"/>
              </a:rPr>
              <a:t>Ciudad</a:t>
            </a:r>
            <a:r>
              <a:rPr sz="2550" spc="530" dirty="0">
                <a:solidFill>
                  <a:srgbClr val="181818"/>
                </a:solidFill>
                <a:latin typeface="Trebuchet MS"/>
                <a:cs typeface="Trebuchet MS"/>
              </a:rPr>
              <a:t> </a:t>
            </a:r>
            <a:r>
              <a:rPr sz="2550" spc="100" dirty="0">
                <a:solidFill>
                  <a:srgbClr val="181818"/>
                </a:solidFill>
                <a:latin typeface="Trebuchet MS"/>
                <a:cs typeface="Trebuchet MS"/>
              </a:rPr>
              <a:t>de</a:t>
            </a:r>
            <a:r>
              <a:rPr sz="2550" spc="535" dirty="0">
                <a:solidFill>
                  <a:srgbClr val="181818"/>
                </a:solidFill>
                <a:latin typeface="Trebuchet MS"/>
                <a:cs typeface="Trebuchet MS"/>
              </a:rPr>
              <a:t> </a:t>
            </a:r>
            <a:r>
              <a:rPr sz="2550" spc="150" dirty="0">
                <a:solidFill>
                  <a:srgbClr val="181818"/>
                </a:solidFill>
                <a:latin typeface="Trebuchet MS"/>
                <a:cs typeface="Trebuchet MS"/>
              </a:rPr>
              <a:t>México</a:t>
            </a:r>
            <a:r>
              <a:rPr sz="2550" spc="530" dirty="0">
                <a:solidFill>
                  <a:srgbClr val="181818"/>
                </a:solidFill>
                <a:latin typeface="Trebuchet MS"/>
                <a:cs typeface="Trebuchet MS"/>
              </a:rPr>
              <a:t> </a:t>
            </a:r>
            <a:r>
              <a:rPr sz="2550" spc="120" dirty="0">
                <a:solidFill>
                  <a:srgbClr val="181818"/>
                </a:solidFill>
                <a:latin typeface="Trebuchet MS"/>
                <a:cs typeface="Trebuchet MS"/>
              </a:rPr>
              <a:t>a</a:t>
            </a:r>
            <a:r>
              <a:rPr sz="2550" spc="535" dirty="0">
                <a:solidFill>
                  <a:srgbClr val="181818"/>
                </a:solidFill>
                <a:latin typeface="Trebuchet MS"/>
                <a:cs typeface="Trebuchet MS"/>
              </a:rPr>
              <a:t> </a:t>
            </a:r>
            <a:r>
              <a:rPr sz="2550" spc="80" dirty="0">
                <a:solidFill>
                  <a:srgbClr val="181818"/>
                </a:solidFill>
                <a:latin typeface="Trebuchet MS"/>
                <a:cs typeface="Trebuchet MS"/>
              </a:rPr>
              <a:t>través</a:t>
            </a:r>
            <a:r>
              <a:rPr sz="2550" spc="530" dirty="0">
                <a:solidFill>
                  <a:srgbClr val="181818"/>
                </a:solidFill>
                <a:latin typeface="Trebuchet MS"/>
                <a:cs typeface="Trebuchet MS"/>
              </a:rPr>
              <a:t> </a:t>
            </a:r>
            <a:r>
              <a:rPr sz="2550" spc="100" dirty="0">
                <a:solidFill>
                  <a:srgbClr val="181818"/>
                </a:solidFill>
                <a:latin typeface="Trebuchet MS"/>
                <a:cs typeface="Trebuchet MS"/>
              </a:rPr>
              <a:t>de</a:t>
            </a:r>
            <a:r>
              <a:rPr sz="2550" spc="530" dirty="0">
                <a:solidFill>
                  <a:srgbClr val="181818"/>
                </a:solidFill>
                <a:latin typeface="Trebuchet MS"/>
                <a:cs typeface="Trebuchet MS"/>
              </a:rPr>
              <a:t> </a:t>
            </a:r>
            <a:r>
              <a:rPr sz="2550" spc="55" dirty="0">
                <a:solidFill>
                  <a:srgbClr val="181818"/>
                </a:solidFill>
                <a:latin typeface="Trebuchet MS"/>
                <a:cs typeface="Trebuchet MS"/>
              </a:rPr>
              <a:t>la</a:t>
            </a:r>
            <a:r>
              <a:rPr sz="2550" spc="535" dirty="0">
                <a:solidFill>
                  <a:srgbClr val="181818"/>
                </a:solidFill>
                <a:latin typeface="Trebuchet MS"/>
                <a:cs typeface="Trebuchet MS"/>
              </a:rPr>
              <a:t> </a:t>
            </a:r>
            <a:r>
              <a:rPr sz="2550" spc="100" dirty="0">
                <a:solidFill>
                  <a:srgbClr val="181818"/>
                </a:solidFill>
                <a:latin typeface="Trebuchet MS"/>
                <a:cs typeface="Trebuchet MS"/>
              </a:rPr>
              <a:t>investigación,</a:t>
            </a:r>
            <a:r>
              <a:rPr sz="2550" spc="530" dirty="0">
                <a:solidFill>
                  <a:srgbClr val="181818"/>
                </a:solidFill>
                <a:latin typeface="Trebuchet MS"/>
                <a:cs typeface="Trebuchet MS"/>
              </a:rPr>
              <a:t> </a:t>
            </a:r>
            <a:r>
              <a:rPr sz="2550" spc="160" dirty="0">
                <a:solidFill>
                  <a:srgbClr val="181818"/>
                </a:solidFill>
                <a:latin typeface="Trebuchet MS"/>
                <a:cs typeface="Trebuchet MS"/>
              </a:rPr>
              <a:t>capacitación </a:t>
            </a:r>
            <a:r>
              <a:rPr sz="2550" dirty="0">
                <a:solidFill>
                  <a:srgbClr val="181818"/>
                </a:solidFill>
                <a:latin typeface="Trebuchet MS"/>
                <a:cs typeface="Trebuchet MS"/>
              </a:rPr>
              <a:t>y</a:t>
            </a:r>
            <a:r>
              <a:rPr sz="2550" spc="340" dirty="0">
                <a:solidFill>
                  <a:srgbClr val="181818"/>
                </a:solidFill>
                <a:latin typeface="Trebuchet MS"/>
                <a:cs typeface="Trebuchet MS"/>
              </a:rPr>
              <a:t> </a:t>
            </a:r>
            <a:r>
              <a:rPr sz="2550" dirty="0">
                <a:solidFill>
                  <a:srgbClr val="181818"/>
                </a:solidFill>
                <a:latin typeface="Trebuchet MS"/>
                <a:cs typeface="Trebuchet MS"/>
              </a:rPr>
              <a:t>el</a:t>
            </a:r>
            <a:r>
              <a:rPr sz="2550" spc="350" dirty="0">
                <a:solidFill>
                  <a:srgbClr val="181818"/>
                </a:solidFill>
                <a:latin typeface="Trebuchet MS"/>
                <a:cs typeface="Trebuchet MS"/>
              </a:rPr>
              <a:t> </a:t>
            </a:r>
            <a:r>
              <a:rPr sz="2550" spc="105" dirty="0">
                <a:solidFill>
                  <a:srgbClr val="181818"/>
                </a:solidFill>
                <a:latin typeface="Trebuchet MS"/>
                <a:cs typeface="Trebuchet MS"/>
              </a:rPr>
              <a:t>estudio</a:t>
            </a:r>
            <a:r>
              <a:rPr sz="2550" spc="350" dirty="0">
                <a:solidFill>
                  <a:srgbClr val="181818"/>
                </a:solidFill>
                <a:latin typeface="Trebuchet MS"/>
                <a:cs typeface="Trebuchet MS"/>
              </a:rPr>
              <a:t> </a:t>
            </a:r>
            <a:r>
              <a:rPr sz="2550" spc="100" dirty="0">
                <a:solidFill>
                  <a:srgbClr val="181818"/>
                </a:solidFill>
                <a:latin typeface="Trebuchet MS"/>
                <a:cs typeface="Trebuchet MS"/>
              </a:rPr>
              <a:t>de</a:t>
            </a:r>
            <a:r>
              <a:rPr sz="2550" spc="350" dirty="0">
                <a:solidFill>
                  <a:srgbClr val="181818"/>
                </a:solidFill>
                <a:latin typeface="Trebuchet MS"/>
                <a:cs typeface="Trebuchet MS"/>
              </a:rPr>
              <a:t> </a:t>
            </a:r>
            <a:r>
              <a:rPr sz="2550" spc="120" dirty="0">
                <a:solidFill>
                  <a:srgbClr val="181818"/>
                </a:solidFill>
                <a:latin typeface="Trebuchet MS"/>
                <a:cs typeface="Trebuchet MS"/>
              </a:rPr>
              <a:t>aquellos</a:t>
            </a:r>
            <a:r>
              <a:rPr sz="2550" spc="350" dirty="0">
                <a:solidFill>
                  <a:srgbClr val="181818"/>
                </a:solidFill>
                <a:latin typeface="Trebuchet MS"/>
                <a:cs typeface="Trebuchet MS"/>
              </a:rPr>
              <a:t> </a:t>
            </a:r>
            <a:r>
              <a:rPr sz="2550" spc="95" dirty="0">
                <a:solidFill>
                  <a:srgbClr val="181818"/>
                </a:solidFill>
                <a:latin typeface="Trebuchet MS"/>
                <a:cs typeface="Trebuchet MS"/>
              </a:rPr>
              <a:t>temas</a:t>
            </a:r>
            <a:r>
              <a:rPr sz="2550" spc="355" dirty="0">
                <a:solidFill>
                  <a:srgbClr val="181818"/>
                </a:solidFill>
                <a:latin typeface="Trebuchet MS"/>
                <a:cs typeface="Trebuchet MS"/>
              </a:rPr>
              <a:t> </a:t>
            </a:r>
            <a:r>
              <a:rPr sz="2550" spc="100" dirty="0">
                <a:solidFill>
                  <a:srgbClr val="181818"/>
                </a:solidFill>
                <a:latin typeface="Trebuchet MS"/>
                <a:cs typeface="Trebuchet MS"/>
              </a:rPr>
              <a:t>que</a:t>
            </a:r>
            <a:r>
              <a:rPr sz="2550" spc="350" dirty="0">
                <a:solidFill>
                  <a:srgbClr val="181818"/>
                </a:solidFill>
                <a:latin typeface="Trebuchet MS"/>
                <a:cs typeface="Trebuchet MS"/>
              </a:rPr>
              <a:t> </a:t>
            </a:r>
            <a:r>
              <a:rPr sz="2550" spc="100" dirty="0">
                <a:solidFill>
                  <a:srgbClr val="181818"/>
                </a:solidFill>
                <a:latin typeface="Trebuchet MS"/>
                <a:cs typeface="Trebuchet MS"/>
              </a:rPr>
              <a:t>son</a:t>
            </a:r>
            <a:r>
              <a:rPr sz="2550" spc="350" dirty="0">
                <a:solidFill>
                  <a:srgbClr val="181818"/>
                </a:solidFill>
                <a:latin typeface="Trebuchet MS"/>
                <a:cs typeface="Trebuchet MS"/>
              </a:rPr>
              <a:t> </a:t>
            </a:r>
            <a:r>
              <a:rPr sz="2550" spc="90" dirty="0">
                <a:solidFill>
                  <a:srgbClr val="181818"/>
                </a:solidFill>
                <a:latin typeface="Trebuchet MS"/>
                <a:cs typeface="Trebuchet MS"/>
              </a:rPr>
              <a:t>importantes</a:t>
            </a:r>
            <a:r>
              <a:rPr sz="2550" spc="350" dirty="0">
                <a:solidFill>
                  <a:srgbClr val="181818"/>
                </a:solidFill>
                <a:latin typeface="Trebuchet MS"/>
                <a:cs typeface="Trebuchet MS"/>
              </a:rPr>
              <a:t> </a:t>
            </a:r>
            <a:r>
              <a:rPr sz="2550" spc="150" dirty="0">
                <a:solidFill>
                  <a:srgbClr val="181818"/>
                </a:solidFill>
                <a:latin typeface="Trebuchet MS"/>
                <a:cs typeface="Trebuchet MS"/>
              </a:rPr>
              <a:t>para</a:t>
            </a:r>
            <a:r>
              <a:rPr sz="2550" spc="350" dirty="0">
                <a:solidFill>
                  <a:srgbClr val="181818"/>
                </a:solidFill>
                <a:latin typeface="Trebuchet MS"/>
                <a:cs typeface="Trebuchet MS"/>
              </a:rPr>
              <a:t> </a:t>
            </a:r>
            <a:r>
              <a:rPr sz="2550" spc="90" dirty="0">
                <a:solidFill>
                  <a:srgbClr val="181818"/>
                </a:solidFill>
                <a:latin typeface="Trebuchet MS"/>
                <a:cs typeface="Trebuchet MS"/>
              </a:rPr>
              <a:t>las</a:t>
            </a:r>
            <a:r>
              <a:rPr sz="2550" spc="350" dirty="0">
                <a:solidFill>
                  <a:srgbClr val="181818"/>
                </a:solidFill>
                <a:latin typeface="Trebuchet MS"/>
                <a:cs typeface="Trebuchet MS"/>
              </a:rPr>
              <a:t> </a:t>
            </a:r>
            <a:r>
              <a:rPr sz="2550" spc="-50" dirty="0">
                <a:solidFill>
                  <a:srgbClr val="181818"/>
                </a:solidFill>
                <a:latin typeface="Trebuchet MS"/>
                <a:cs typeface="Trebuchet MS"/>
              </a:rPr>
              <a:t>y </a:t>
            </a:r>
            <a:r>
              <a:rPr sz="2550" spc="65" dirty="0" err="1">
                <a:solidFill>
                  <a:srgbClr val="181818"/>
                </a:solidFill>
                <a:latin typeface="Trebuchet MS"/>
                <a:cs typeface="Trebuchet MS"/>
              </a:rPr>
              <a:t>los</a:t>
            </a:r>
            <a:r>
              <a:rPr sz="2550" spc="295" dirty="0">
                <a:solidFill>
                  <a:srgbClr val="181818"/>
                </a:solidFill>
                <a:latin typeface="Trebuchet MS"/>
                <a:cs typeface="Trebuchet MS"/>
              </a:rPr>
              <a:t> </a:t>
            </a:r>
            <a:r>
              <a:rPr sz="2550" spc="114" dirty="0" err="1">
                <a:solidFill>
                  <a:srgbClr val="181818"/>
                </a:solidFill>
                <a:latin typeface="Trebuchet MS"/>
                <a:cs typeface="Trebuchet MS"/>
              </a:rPr>
              <a:t>Diputados</a:t>
            </a:r>
            <a:r>
              <a:rPr lang="es-419" sz="2550" spc="114" dirty="0">
                <a:solidFill>
                  <a:srgbClr val="181818"/>
                </a:solidFill>
                <a:latin typeface="Trebuchet MS"/>
                <a:cs typeface="Trebuchet MS"/>
              </a:rPr>
              <a:t> que integran este Congreso de la Ciudad de México.</a:t>
            </a:r>
            <a:endParaRPr lang="es-419" sz="2550" spc="110" dirty="0">
              <a:solidFill>
                <a:srgbClr val="181818"/>
              </a:solidFill>
              <a:latin typeface="Trebuchet MS"/>
              <a:cs typeface="Trebuchet MS"/>
            </a:endParaRPr>
          </a:p>
          <a:p>
            <a:pPr marL="12700" marR="5080" algn="just">
              <a:lnSpc>
                <a:spcPct val="116900"/>
              </a:lnSpc>
              <a:spcBef>
                <a:spcPts val="95"/>
              </a:spcBef>
            </a:pPr>
            <a:r>
              <a:rPr lang="es-ES" sz="2550" spc="110" dirty="0">
                <a:solidFill>
                  <a:srgbClr val="181818"/>
                </a:solidFill>
                <a:latin typeface="Trebuchet MS"/>
                <a:cs typeface="Trebuchet MS"/>
              </a:rPr>
              <a:t>Cada dictamen que se revisa y cada foro que se organiza, tiene un solo destinatario, que es el ciudadano; porque una ley bien investigada es una herramienta de justicia, mientras que una ley mal diseñada es una barrera para el desarrollo. </a:t>
            </a:r>
          </a:p>
          <a:p>
            <a:pPr marL="12700" marR="5080" algn="just">
              <a:lnSpc>
                <a:spcPct val="116900"/>
              </a:lnSpc>
              <a:spcBef>
                <a:spcPts val="95"/>
              </a:spcBef>
            </a:pPr>
            <a:endParaRPr sz="2550" dirty="0">
              <a:latin typeface="Trebuchet MS"/>
              <a:cs typeface="Trebuchet MS"/>
            </a:endParaRPr>
          </a:p>
        </p:txBody>
      </p:sp>
      <p:grpSp>
        <p:nvGrpSpPr>
          <p:cNvPr id="9" name="object 9"/>
          <p:cNvGrpSpPr/>
          <p:nvPr/>
        </p:nvGrpSpPr>
        <p:grpSpPr>
          <a:xfrm>
            <a:off x="711056" y="738067"/>
            <a:ext cx="16865888" cy="6933576"/>
            <a:chOff x="803241" y="197898"/>
            <a:chExt cx="16865888" cy="6527715"/>
          </a:xfrm>
        </p:grpSpPr>
        <p:pic>
          <p:nvPicPr>
            <p:cNvPr id="10" name="object 10"/>
            <p:cNvPicPr/>
            <p:nvPr/>
          </p:nvPicPr>
          <p:blipFill>
            <a:blip r:embed="rId6" cstate="print"/>
            <a:stretch>
              <a:fillRect/>
            </a:stretch>
          </p:blipFill>
          <p:spPr>
            <a:xfrm>
              <a:off x="803241" y="197898"/>
              <a:ext cx="3090672" cy="1152144"/>
            </a:xfrm>
            <a:prstGeom prst="rect">
              <a:avLst/>
            </a:prstGeom>
          </p:spPr>
        </p:pic>
        <p:pic>
          <p:nvPicPr>
            <p:cNvPr id="11" name="object 11"/>
            <p:cNvPicPr/>
            <p:nvPr/>
          </p:nvPicPr>
          <p:blipFill>
            <a:blip r:embed="rId7" cstate="print"/>
            <a:stretch>
              <a:fillRect/>
            </a:stretch>
          </p:blipFill>
          <p:spPr>
            <a:xfrm>
              <a:off x="1042416" y="5573469"/>
              <a:ext cx="2929127" cy="1152144"/>
            </a:xfrm>
            <a:prstGeom prst="rect">
              <a:avLst/>
            </a:prstGeom>
          </p:spPr>
        </p:pic>
        <p:pic>
          <p:nvPicPr>
            <p:cNvPr id="12" name="object 12"/>
            <p:cNvPicPr/>
            <p:nvPr/>
          </p:nvPicPr>
          <p:blipFill>
            <a:blip r:embed="rId8" cstate="print"/>
            <a:stretch>
              <a:fillRect/>
            </a:stretch>
          </p:blipFill>
          <p:spPr>
            <a:xfrm>
              <a:off x="13432505" y="392829"/>
              <a:ext cx="1057676" cy="1268845"/>
            </a:xfrm>
            <a:prstGeom prst="rect">
              <a:avLst/>
            </a:prstGeom>
          </p:spPr>
        </p:pic>
        <p:pic>
          <p:nvPicPr>
            <p:cNvPr id="13" name="object 13"/>
            <p:cNvPicPr/>
            <p:nvPr/>
          </p:nvPicPr>
          <p:blipFill>
            <a:blip r:embed="rId9" cstate="print"/>
            <a:stretch>
              <a:fillRect/>
            </a:stretch>
          </p:blipFill>
          <p:spPr>
            <a:xfrm>
              <a:off x="16379311" y="392829"/>
              <a:ext cx="1289818" cy="1268845"/>
            </a:xfrm>
            <a:prstGeom prst="rect">
              <a:avLst/>
            </a:prstGeom>
          </p:spPr>
        </p:pic>
        <p:pic>
          <p:nvPicPr>
            <p:cNvPr id="14" name="object 14"/>
            <p:cNvPicPr/>
            <p:nvPr/>
          </p:nvPicPr>
          <p:blipFill>
            <a:blip r:embed="rId10" cstate="print"/>
            <a:stretch>
              <a:fillRect/>
            </a:stretch>
          </p:blipFill>
          <p:spPr>
            <a:xfrm>
              <a:off x="14810810" y="392832"/>
              <a:ext cx="1247872" cy="1268842"/>
            </a:xfrm>
            <a:prstGeom prst="rect">
              <a:avLst/>
            </a:prstGeom>
          </p:spPr>
        </p:pic>
      </p:grpSp>
      <p:sp>
        <p:nvSpPr>
          <p:cNvPr id="15" name="object 15"/>
          <p:cNvSpPr txBox="1"/>
          <p:nvPr/>
        </p:nvSpPr>
        <p:spPr>
          <a:xfrm>
            <a:off x="755909" y="6994184"/>
            <a:ext cx="10711916" cy="2047410"/>
          </a:xfrm>
          <a:prstGeom prst="rect">
            <a:avLst/>
          </a:prstGeom>
        </p:spPr>
        <p:txBody>
          <a:bodyPr vert="horz" wrap="square" lIns="0" tIns="12700" rIns="0" bIns="0" rtlCol="0">
            <a:spAutoFit/>
          </a:bodyPr>
          <a:lstStyle/>
          <a:p>
            <a:pPr marL="12700" marR="5080" algn="just">
              <a:lnSpc>
                <a:spcPct val="115999"/>
              </a:lnSpc>
              <a:spcBef>
                <a:spcPts val="100"/>
              </a:spcBef>
            </a:pPr>
            <a:r>
              <a:rPr sz="2300" spc="85" dirty="0">
                <a:solidFill>
                  <a:srgbClr val="181818"/>
                </a:solidFill>
                <a:latin typeface="Trebuchet MS"/>
                <a:cs typeface="Trebuchet MS"/>
              </a:rPr>
              <a:t>Distinguirse</a:t>
            </a:r>
            <a:r>
              <a:rPr sz="2300" spc="365" dirty="0">
                <a:solidFill>
                  <a:srgbClr val="181818"/>
                </a:solidFill>
                <a:latin typeface="Trebuchet MS"/>
                <a:cs typeface="Trebuchet MS"/>
              </a:rPr>
              <a:t> </a:t>
            </a:r>
            <a:r>
              <a:rPr sz="2300" spc="50" dirty="0">
                <a:solidFill>
                  <a:srgbClr val="181818"/>
                </a:solidFill>
                <a:latin typeface="Trebuchet MS"/>
                <a:cs typeface="Trebuchet MS"/>
              </a:rPr>
              <a:t>por</a:t>
            </a:r>
            <a:r>
              <a:rPr sz="2300" spc="370" dirty="0">
                <a:solidFill>
                  <a:srgbClr val="181818"/>
                </a:solidFill>
                <a:latin typeface="Trebuchet MS"/>
                <a:cs typeface="Trebuchet MS"/>
              </a:rPr>
              <a:t> </a:t>
            </a:r>
            <a:r>
              <a:rPr sz="2300" dirty="0">
                <a:solidFill>
                  <a:srgbClr val="181818"/>
                </a:solidFill>
                <a:latin typeface="Trebuchet MS"/>
                <a:cs typeface="Trebuchet MS"/>
              </a:rPr>
              <a:t>ser</a:t>
            </a:r>
            <a:r>
              <a:rPr sz="2300" spc="370" dirty="0">
                <a:solidFill>
                  <a:srgbClr val="181818"/>
                </a:solidFill>
                <a:latin typeface="Trebuchet MS"/>
                <a:cs typeface="Trebuchet MS"/>
              </a:rPr>
              <a:t> </a:t>
            </a:r>
            <a:r>
              <a:rPr sz="2300" dirty="0">
                <a:solidFill>
                  <a:srgbClr val="181818"/>
                </a:solidFill>
                <a:latin typeface="Trebuchet MS"/>
                <a:cs typeface="Trebuchet MS"/>
              </a:rPr>
              <a:t>un</a:t>
            </a:r>
            <a:r>
              <a:rPr sz="2300" spc="370" dirty="0">
                <a:solidFill>
                  <a:srgbClr val="181818"/>
                </a:solidFill>
                <a:latin typeface="Trebuchet MS"/>
                <a:cs typeface="Trebuchet MS"/>
              </a:rPr>
              <a:t> </a:t>
            </a:r>
            <a:r>
              <a:rPr sz="2300" spc="114" dirty="0">
                <a:solidFill>
                  <a:srgbClr val="181818"/>
                </a:solidFill>
                <a:latin typeface="Trebuchet MS"/>
                <a:cs typeface="Trebuchet MS"/>
              </a:rPr>
              <a:t>área</a:t>
            </a:r>
            <a:r>
              <a:rPr sz="2300" spc="370" dirty="0">
                <a:solidFill>
                  <a:srgbClr val="181818"/>
                </a:solidFill>
                <a:latin typeface="Trebuchet MS"/>
                <a:cs typeface="Trebuchet MS"/>
              </a:rPr>
              <a:t> </a:t>
            </a:r>
            <a:r>
              <a:rPr sz="2300" spc="85" dirty="0">
                <a:solidFill>
                  <a:srgbClr val="181818"/>
                </a:solidFill>
                <a:latin typeface="Trebuchet MS"/>
                <a:cs typeface="Trebuchet MS"/>
              </a:rPr>
              <a:t>de</a:t>
            </a:r>
            <a:r>
              <a:rPr sz="2300" spc="365" dirty="0">
                <a:solidFill>
                  <a:srgbClr val="181818"/>
                </a:solidFill>
                <a:latin typeface="Trebuchet MS"/>
                <a:cs typeface="Trebuchet MS"/>
              </a:rPr>
              <a:t> </a:t>
            </a:r>
            <a:r>
              <a:rPr sz="2300" spc="90" dirty="0">
                <a:solidFill>
                  <a:srgbClr val="181818"/>
                </a:solidFill>
                <a:latin typeface="Trebuchet MS"/>
                <a:cs typeface="Trebuchet MS"/>
              </a:rPr>
              <a:t>consulta</a:t>
            </a:r>
            <a:r>
              <a:rPr sz="2300" spc="370" dirty="0">
                <a:solidFill>
                  <a:srgbClr val="181818"/>
                </a:solidFill>
                <a:latin typeface="Trebuchet MS"/>
                <a:cs typeface="Trebuchet MS"/>
              </a:rPr>
              <a:t> </a:t>
            </a:r>
            <a:r>
              <a:rPr sz="2300" dirty="0">
                <a:solidFill>
                  <a:srgbClr val="181818"/>
                </a:solidFill>
                <a:latin typeface="Trebuchet MS"/>
                <a:cs typeface="Trebuchet MS"/>
              </a:rPr>
              <a:t>y</a:t>
            </a:r>
            <a:r>
              <a:rPr sz="2300" spc="370" dirty="0">
                <a:solidFill>
                  <a:srgbClr val="181818"/>
                </a:solidFill>
                <a:latin typeface="Trebuchet MS"/>
                <a:cs typeface="Trebuchet MS"/>
              </a:rPr>
              <a:t> </a:t>
            </a:r>
            <a:r>
              <a:rPr sz="2300" spc="85" dirty="0">
                <a:solidFill>
                  <a:srgbClr val="181818"/>
                </a:solidFill>
                <a:latin typeface="Trebuchet MS"/>
                <a:cs typeface="Trebuchet MS"/>
              </a:rPr>
              <a:t>de</a:t>
            </a:r>
            <a:r>
              <a:rPr sz="2300" spc="370" dirty="0">
                <a:solidFill>
                  <a:srgbClr val="181818"/>
                </a:solidFill>
                <a:latin typeface="Trebuchet MS"/>
                <a:cs typeface="Trebuchet MS"/>
              </a:rPr>
              <a:t> </a:t>
            </a:r>
            <a:r>
              <a:rPr sz="2300" spc="114" dirty="0">
                <a:solidFill>
                  <a:srgbClr val="181818"/>
                </a:solidFill>
                <a:latin typeface="Trebuchet MS"/>
                <a:cs typeface="Trebuchet MS"/>
              </a:rPr>
              <a:t>apoyo</a:t>
            </a:r>
            <a:r>
              <a:rPr sz="2300" spc="370" dirty="0">
                <a:solidFill>
                  <a:srgbClr val="181818"/>
                </a:solidFill>
                <a:latin typeface="Trebuchet MS"/>
                <a:cs typeface="Trebuchet MS"/>
              </a:rPr>
              <a:t> </a:t>
            </a:r>
            <a:r>
              <a:rPr sz="2300" spc="95" dirty="0">
                <a:solidFill>
                  <a:srgbClr val="181818"/>
                </a:solidFill>
                <a:latin typeface="Trebuchet MS"/>
                <a:cs typeface="Trebuchet MS"/>
              </a:rPr>
              <a:t>técnico</a:t>
            </a:r>
            <a:r>
              <a:rPr sz="2300" spc="370" dirty="0">
                <a:solidFill>
                  <a:srgbClr val="181818"/>
                </a:solidFill>
                <a:latin typeface="Trebuchet MS"/>
                <a:cs typeface="Trebuchet MS"/>
              </a:rPr>
              <a:t> </a:t>
            </a:r>
            <a:r>
              <a:rPr sz="2300" spc="114" dirty="0">
                <a:solidFill>
                  <a:srgbClr val="181818"/>
                </a:solidFill>
                <a:latin typeface="Trebuchet MS"/>
                <a:cs typeface="Trebuchet MS"/>
              </a:rPr>
              <a:t>para</a:t>
            </a:r>
            <a:r>
              <a:rPr sz="2300" spc="365" dirty="0">
                <a:solidFill>
                  <a:srgbClr val="181818"/>
                </a:solidFill>
                <a:latin typeface="Trebuchet MS"/>
                <a:cs typeface="Trebuchet MS"/>
              </a:rPr>
              <a:t> </a:t>
            </a:r>
            <a:r>
              <a:rPr sz="2300" spc="45" dirty="0">
                <a:solidFill>
                  <a:srgbClr val="181818"/>
                </a:solidFill>
                <a:latin typeface="Trebuchet MS"/>
                <a:cs typeface="Trebuchet MS"/>
              </a:rPr>
              <a:t>las </a:t>
            </a:r>
            <a:r>
              <a:rPr sz="2300" dirty="0">
                <a:solidFill>
                  <a:srgbClr val="181818"/>
                </a:solidFill>
                <a:latin typeface="Trebuchet MS"/>
                <a:cs typeface="Trebuchet MS"/>
              </a:rPr>
              <a:t>y</a:t>
            </a:r>
            <a:r>
              <a:rPr sz="2300" spc="515" dirty="0">
                <a:solidFill>
                  <a:srgbClr val="181818"/>
                </a:solidFill>
                <a:latin typeface="Trebuchet MS"/>
                <a:cs typeface="Trebuchet MS"/>
              </a:rPr>
              <a:t> </a:t>
            </a:r>
            <a:r>
              <a:rPr sz="2300" dirty="0">
                <a:solidFill>
                  <a:srgbClr val="181818"/>
                </a:solidFill>
                <a:latin typeface="Trebuchet MS"/>
                <a:cs typeface="Trebuchet MS"/>
              </a:rPr>
              <a:t>los</a:t>
            </a:r>
            <a:r>
              <a:rPr sz="2300" spc="520" dirty="0">
                <a:solidFill>
                  <a:srgbClr val="181818"/>
                </a:solidFill>
                <a:latin typeface="Trebuchet MS"/>
                <a:cs typeface="Trebuchet MS"/>
              </a:rPr>
              <a:t> </a:t>
            </a:r>
            <a:r>
              <a:rPr sz="2300" spc="90" dirty="0">
                <a:solidFill>
                  <a:srgbClr val="181818"/>
                </a:solidFill>
                <a:latin typeface="Trebuchet MS"/>
                <a:cs typeface="Trebuchet MS"/>
              </a:rPr>
              <a:t>Diputados,</a:t>
            </a:r>
            <a:r>
              <a:rPr sz="2300" spc="515" dirty="0">
                <a:solidFill>
                  <a:srgbClr val="181818"/>
                </a:solidFill>
                <a:latin typeface="Trebuchet MS"/>
                <a:cs typeface="Trebuchet MS"/>
              </a:rPr>
              <a:t> </a:t>
            </a:r>
            <a:r>
              <a:rPr sz="2300" spc="125" dirty="0">
                <a:solidFill>
                  <a:srgbClr val="181818"/>
                </a:solidFill>
                <a:latin typeface="Trebuchet MS"/>
                <a:cs typeface="Trebuchet MS"/>
              </a:rPr>
              <a:t>generando</a:t>
            </a:r>
            <a:r>
              <a:rPr sz="2300" spc="520" dirty="0">
                <a:solidFill>
                  <a:srgbClr val="181818"/>
                </a:solidFill>
                <a:latin typeface="Trebuchet MS"/>
                <a:cs typeface="Trebuchet MS"/>
              </a:rPr>
              <a:t> </a:t>
            </a:r>
            <a:r>
              <a:rPr sz="2300" spc="105" dirty="0">
                <a:solidFill>
                  <a:srgbClr val="181818"/>
                </a:solidFill>
                <a:latin typeface="Trebuchet MS"/>
                <a:cs typeface="Trebuchet MS"/>
              </a:rPr>
              <a:t>investigaciones</a:t>
            </a:r>
            <a:r>
              <a:rPr sz="2300" spc="520" dirty="0">
                <a:solidFill>
                  <a:srgbClr val="181818"/>
                </a:solidFill>
                <a:latin typeface="Trebuchet MS"/>
                <a:cs typeface="Trebuchet MS"/>
              </a:rPr>
              <a:t> </a:t>
            </a:r>
            <a:r>
              <a:rPr sz="2300" dirty="0">
                <a:solidFill>
                  <a:srgbClr val="181818"/>
                </a:solidFill>
                <a:latin typeface="Trebuchet MS"/>
                <a:cs typeface="Trebuchet MS"/>
              </a:rPr>
              <a:t>y</a:t>
            </a:r>
            <a:r>
              <a:rPr sz="2300" spc="515" dirty="0">
                <a:solidFill>
                  <a:srgbClr val="181818"/>
                </a:solidFill>
                <a:latin typeface="Trebuchet MS"/>
                <a:cs typeface="Trebuchet MS"/>
              </a:rPr>
              <a:t> </a:t>
            </a:r>
            <a:r>
              <a:rPr sz="2300" spc="100" dirty="0">
                <a:solidFill>
                  <a:srgbClr val="181818"/>
                </a:solidFill>
                <a:latin typeface="Trebuchet MS"/>
                <a:cs typeface="Trebuchet MS"/>
              </a:rPr>
              <a:t>acervo</a:t>
            </a:r>
            <a:r>
              <a:rPr sz="2300" spc="520" dirty="0">
                <a:solidFill>
                  <a:srgbClr val="181818"/>
                </a:solidFill>
                <a:latin typeface="Trebuchet MS"/>
                <a:cs typeface="Trebuchet MS"/>
              </a:rPr>
              <a:t> </a:t>
            </a:r>
            <a:r>
              <a:rPr sz="2300" spc="85" dirty="0">
                <a:solidFill>
                  <a:srgbClr val="181818"/>
                </a:solidFill>
                <a:latin typeface="Trebuchet MS"/>
                <a:cs typeface="Trebuchet MS"/>
              </a:rPr>
              <a:t>documental</a:t>
            </a:r>
            <a:r>
              <a:rPr sz="2300" spc="520" dirty="0">
                <a:solidFill>
                  <a:srgbClr val="181818"/>
                </a:solidFill>
                <a:latin typeface="Trebuchet MS"/>
                <a:cs typeface="Trebuchet MS"/>
              </a:rPr>
              <a:t> </a:t>
            </a:r>
            <a:r>
              <a:rPr sz="2300" spc="-25" dirty="0">
                <a:solidFill>
                  <a:srgbClr val="181818"/>
                </a:solidFill>
                <a:latin typeface="Trebuchet MS"/>
                <a:cs typeface="Trebuchet MS"/>
              </a:rPr>
              <a:t>en </a:t>
            </a:r>
            <a:r>
              <a:rPr sz="2300" spc="65" dirty="0">
                <a:solidFill>
                  <a:srgbClr val="181818"/>
                </a:solidFill>
                <a:latin typeface="Trebuchet MS"/>
                <a:cs typeface="Trebuchet MS"/>
              </a:rPr>
              <a:t>materia</a:t>
            </a:r>
            <a:r>
              <a:rPr sz="2300" spc="125" dirty="0">
                <a:solidFill>
                  <a:srgbClr val="181818"/>
                </a:solidFill>
                <a:latin typeface="Trebuchet MS"/>
                <a:cs typeface="Trebuchet MS"/>
              </a:rPr>
              <a:t>  </a:t>
            </a:r>
            <a:r>
              <a:rPr sz="2300" spc="65" dirty="0">
                <a:solidFill>
                  <a:srgbClr val="181818"/>
                </a:solidFill>
                <a:latin typeface="Trebuchet MS"/>
                <a:cs typeface="Trebuchet MS"/>
              </a:rPr>
              <a:t>legislativa,</a:t>
            </a:r>
            <a:r>
              <a:rPr sz="2300" spc="125" dirty="0">
                <a:solidFill>
                  <a:srgbClr val="181818"/>
                </a:solidFill>
                <a:latin typeface="Trebuchet MS"/>
                <a:cs typeface="Trebuchet MS"/>
              </a:rPr>
              <a:t>  </a:t>
            </a:r>
            <a:r>
              <a:rPr sz="2300" spc="130" dirty="0">
                <a:solidFill>
                  <a:srgbClr val="181818"/>
                </a:solidFill>
                <a:latin typeface="Trebuchet MS"/>
                <a:cs typeface="Trebuchet MS"/>
              </a:rPr>
              <a:t>además  </a:t>
            </a:r>
            <a:r>
              <a:rPr sz="2300" spc="85" dirty="0">
                <a:solidFill>
                  <a:srgbClr val="181818"/>
                </a:solidFill>
                <a:latin typeface="Trebuchet MS"/>
                <a:cs typeface="Trebuchet MS"/>
              </a:rPr>
              <a:t>de</a:t>
            </a:r>
            <a:r>
              <a:rPr sz="2300" spc="125" dirty="0">
                <a:solidFill>
                  <a:srgbClr val="181818"/>
                </a:solidFill>
                <a:latin typeface="Trebuchet MS"/>
                <a:cs typeface="Trebuchet MS"/>
              </a:rPr>
              <a:t>  </a:t>
            </a:r>
            <a:r>
              <a:rPr sz="2300" spc="50" dirty="0">
                <a:solidFill>
                  <a:srgbClr val="181818"/>
                </a:solidFill>
                <a:latin typeface="Trebuchet MS"/>
                <a:cs typeface="Trebuchet MS"/>
              </a:rPr>
              <a:t>contribuir</a:t>
            </a:r>
            <a:r>
              <a:rPr sz="2300" spc="130" dirty="0">
                <a:solidFill>
                  <a:srgbClr val="181818"/>
                </a:solidFill>
                <a:latin typeface="Trebuchet MS"/>
                <a:cs typeface="Trebuchet MS"/>
              </a:rPr>
              <a:t>  </a:t>
            </a:r>
            <a:r>
              <a:rPr sz="2300" spc="80" dirty="0">
                <a:solidFill>
                  <a:srgbClr val="181818"/>
                </a:solidFill>
                <a:latin typeface="Trebuchet MS"/>
                <a:cs typeface="Trebuchet MS"/>
              </a:rPr>
              <a:t>a</a:t>
            </a:r>
            <a:r>
              <a:rPr sz="2300" spc="125" dirty="0">
                <a:solidFill>
                  <a:srgbClr val="181818"/>
                </a:solidFill>
                <a:latin typeface="Trebuchet MS"/>
                <a:cs typeface="Trebuchet MS"/>
              </a:rPr>
              <a:t>  </a:t>
            </a:r>
            <a:r>
              <a:rPr sz="2300" spc="80" dirty="0">
                <a:solidFill>
                  <a:srgbClr val="181818"/>
                </a:solidFill>
                <a:latin typeface="Trebuchet MS"/>
                <a:cs typeface="Trebuchet MS"/>
              </a:rPr>
              <a:t>enriquecer</a:t>
            </a:r>
            <a:r>
              <a:rPr sz="2300" spc="130" dirty="0">
                <a:solidFill>
                  <a:srgbClr val="181818"/>
                </a:solidFill>
                <a:latin typeface="Trebuchet MS"/>
                <a:cs typeface="Trebuchet MS"/>
              </a:rPr>
              <a:t>  </a:t>
            </a:r>
            <a:r>
              <a:rPr sz="2300" dirty="0">
                <a:solidFill>
                  <a:srgbClr val="181818"/>
                </a:solidFill>
                <a:latin typeface="Trebuchet MS"/>
                <a:cs typeface="Trebuchet MS"/>
              </a:rPr>
              <a:t>el</a:t>
            </a:r>
            <a:r>
              <a:rPr sz="2300" spc="125" dirty="0">
                <a:solidFill>
                  <a:srgbClr val="181818"/>
                </a:solidFill>
                <a:latin typeface="Trebuchet MS"/>
                <a:cs typeface="Trebuchet MS"/>
              </a:rPr>
              <a:t>  </a:t>
            </a:r>
            <a:r>
              <a:rPr sz="2300" spc="60" dirty="0">
                <a:solidFill>
                  <a:srgbClr val="181818"/>
                </a:solidFill>
                <a:latin typeface="Trebuchet MS"/>
                <a:cs typeface="Trebuchet MS"/>
              </a:rPr>
              <a:t>trabajo </a:t>
            </a:r>
            <a:r>
              <a:rPr sz="2300" spc="80" dirty="0">
                <a:solidFill>
                  <a:srgbClr val="181818"/>
                </a:solidFill>
                <a:latin typeface="Trebuchet MS"/>
                <a:cs typeface="Trebuchet MS"/>
              </a:rPr>
              <a:t>parlamentario</a:t>
            </a:r>
            <a:r>
              <a:rPr sz="2300" spc="300" dirty="0">
                <a:solidFill>
                  <a:srgbClr val="181818"/>
                </a:solidFill>
                <a:latin typeface="Trebuchet MS"/>
                <a:cs typeface="Trebuchet MS"/>
              </a:rPr>
              <a:t> </a:t>
            </a:r>
            <a:r>
              <a:rPr sz="2300" dirty="0">
                <a:solidFill>
                  <a:srgbClr val="181818"/>
                </a:solidFill>
                <a:latin typeface="Trebuchet MS"/>
                <a:cs typeface="Trebuchet MS"/>
              </a:rPr>
              <a:t>en</a:t>
            </a:r>
            <a:r>
              <a:rPr sz="2300" spc="305" dirty="0">
                <a:solidFill>
                  <a:srgbClr val="181818"/>
                </a:solidFill>
                <a:latin typeface="Trebuchet MS"/>
                <a:cs typeface="Trebuchet MS"/>
              </a:rPr>
              <a:t> </a:t>
            </a:r>
            <a:r>
              <a:rPr sz="2300" spc="100" dirty="0">
                <a:solidFill>
                  <a:srgbClr val="181818"/>
                </a:solidFill>
                <a:latin typeface="Trebuchet MS"/>
                <a:cs typeface="Trebuchet MS"/>
              </a:rPr>
              <a:t>beneficio</a:t>
            </a:r>
            <a:r>
              <a:rPr sz="2300" spc="305" dirty="0">
                <a:solidFill>
                  <a:srgbClr val="181818"/>
                </a:solidFill>
                <a:latin typeface="Trebuchet MS"/>
                <a:cs typeface="Trebuchet MS"/>
              </a:rPr>
              <a:t> </a:t>
            </a:r>
            <a:r>
              <a:rPr sz="2300" spc="85" dirty="0">
                <a:solidFill>
                  <a:srgbClr val="181818"/>
                </a:solidFill>
                <a:latin typeface="Trebuchet MS"/>
                <a:cs typeface="Trebuchet MS"/>
              </a:rPr>
              <a:t>de</a:t>
            </a:r>
            <a:r>
              <a:rPr sz="2300" spc="305" dirty="0">
                <a:solidFill>
                  <a:srgbClr val="181818"/>
                </a:solidFill>
                <a:latin typeface="Trebuchet MS"/>
                <a:cs typeface="Trebuchet MS"/>
              </a:rPr>
              <a:t> </a:t>
            </a:r>
            <a:r>
              <a:rPr sz="2300" dirty="0">
                <a:solidFill>
                  <a:srgbClr val="181818"/>
                </a:solidFill>
                <a:latin typeface="Trebuchet MS"/>
                <a:cs typeface="Trebuchet MS"/>
              </a:rPr>
              <a:t>la</a:t>
            </a:r>
            <a:r>
              <a:rPr sz="2300" spc="305" dirty="0">
                <a:solidFill>
                  <a:srgbClr val="181818"/>
                </a:solidFill>
                <a:latin typeface="Trebuchet MS"/>
                <a:cs typeface="Trebuchet MS"/>
              </a:rPr>
              <a:t> </a:t>
            </a:r>
            <a:r>
              <a:rPr sz="2300" spc="75" dirty="0">
                <a:solidFill>
                  <a:srgbClr val="181818"/>
                </a:solidFill>
                <a:latin typeface="Trebuchet MS"/>
                <a:cs typeface="Trebuchet MS"/>
              </a:rPr>
              <a:t>labor</a:t>
            </a:r>
            <a:r>
              <a:rPr sz="2300" spc="305" dirty="0">
                <a:solidFill>
                  <a:srgbClr val="181818"/>
                </a:solidFill>
                <a:latin typeface="Trebuchet MS"/>
                <a:cs typeface="Trebuchet MS"/>
              </a:rPr>
              <a:t> </a:t>
            </a:r>
            <a:r>
              <a:rPr sz="2300" spc="85" dirty="0">
                <a:solidFill>
                  <a:srgbClr val="181818"/>
                </a:solidFill>
                <a:latin typeface="Trebuchet MS"/>
                <a:cs typeface="Trebuchet MS"/>
              </a:rPr>
              <a:t>legislativa</a:t>
            </a:r>
            <a:r>
              <a:rPr sz="2300" spc="305" dirty="0">
                <a:solidFill>
                  <a:srgbClr val="181818"/>
                </a:solidFill>
                <a:latin typeface="Trebuchet MS"/>
                <a:cs typeface="Trebuchet MS"/>
              </a:rPr>
              <a:t> </a:t>
            </a:r>
            <a:r>
              <a:rPr sz="2300" spc="50" dirty="0">
                <a:solidFill>
                  <a:srgbClr val="181818"/>
                </a:solidFill>
                <a:latin typeface="Trebuchet MS"/>
                <a:cs typeface="Trebuchet MS"/>
              </a:rPr>
              <a:t>del</a:t>
            </a:r>
            <a:r>
              <a:rPr sz="2300" spc="300" dirty="0">
                <a:solidFill>
                  <a:srgbClr val="181818"/>
                </a:solidFill>
                <a:latin typeface="Trebuchet MS"/>
                <a:cs typeface="Trebuchet MS"/>
              </a:rPr>
              <a:t> </a:t>
            </a:r>
            <a:r>
              <a:rPr sz="2300" spc="160" dirty="0">
                <a:solidFill>
                  <a:srgbClr val="181818"/>
                </a:solidFill>
                <a:latin typeface="Trebuchet MS"/>
                <a:cs typeface="Trebuchet MS"/>
              </a:rPr>
              <a:t>Congreso</a:t>
            </a:r>
            <a:r>
              <a:rPr sz="2300" spc="305" dirty="0">
                <a:solidFill>
                  <a:srgbClr val="181818"/>
                </a:solidFill>
                <a:latin typeface="Trebuchet MS"/>
                <a:cs typeface="Trebuchet MS"/>
              </a:rPr>
              <a:t> </a:t>
            </a:r>
            <a:r>
              <a:rPr sz="2300" spc="85" dirty="0">
                <a:solidFill>
                  <a:srgbClr val="181818"/>
                </a:solidFill>
                <a:latin typeface="Trebuchet MS"/>
                <a:cs typeface="Trebuchet MS"/>
              </a:rPr>
              <a:t>de</a:t>
            </a:r>
            <a:r>
              <a:rPr sz="2300" spc="305" dirty="0">
                <a:solidFill>
                  <a:srgbClr val="181818"/>
                </a:solidFill>
                <a:latin typeface="Trebuchet MS"/>
                <a:cs typeface="Trebuchet MS"/>
              </a:rPr>
              <a:t> </a:t>
            </a:r>
            <a:r>
              <a:rPr sz="2300" spc="-25" dirty="0">
                <a:solidFill>
                  <a:srgbClr val="181818"/>
                </a:solidFill>
                <a:latin typeface="Trebuchet MS"/>
                <a:cs typeface="Trebuchet MS"/>
              </a:rPr>
              <a:t>la </a:t>
            </a:r>
            <a:r>
              <a:rPr sz="2300" spc="160" dirty="0">
                <a:solidFill>
                  <a:srgbClr val="181818"/>
                </a:solidFill>
                <a:latin typeface="Trebuchet MS"/>
                <a:cs typeface="Trebuchet MS"/>
              </a:rPr>
              <a:t>Ciudad</a:t>
            </a:r>
            <a:r>
              <a:rPr sz="2300" spc="254" dirty="0">
                <a:solidFill>
                  <a:srgbClr val="181818"/>
                </a:solidFill>
                <a:latin typeface="Trebuchet MS"/>
                <a:cs typeface="Trebuchet MS"/>
              </a:rPr>
              <a:t> </a:t>
            </a:r>
            <a:r>
              <a:rPr sz="2300" spc="85" dirty="0">
                <a:solidFill>
                  <a:srgbClr val="181818"/>
                </a:solidFill>
                <a:latin typeface="Trebuchet MS"/>
                <a:cs typeface="Trebuchet MS"/>
              </a:rPr>
              <a:t>de</a:t>
            </a:r>
            <a:r>
              <a:rPr sz="2300" spc="254" dirty="0">
                <a:solidFill>
                  <a:srgbClr val="181818"/>
                </a:solidFill>
                <a:latin typeface="Trebuchet MS"/>
                <a:cs typeface="Trebuchet MS"/>
              </a:rPr>
              <a:t> </a:t>
            </a:r>
            <a:r>
              <a:rPr sz="2300" spc="114" dirty="0">
                <a:solidFill>
                  <a:srgbClr val="181818"/>
                </a:solidFill>
                <a:latin typeface="Trebuchet MS"/>
                <a:cs typeface="Trebuchet MS"/>
              </a:rPr>
              <a:t>México</a:t>
            </a:r>
            <a:endParaRPr sz="2300" dirty="0">
              <a:latin typeface="Trebuchet MS"/>
              <a:cs typeface="Trebuchet MS"/>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sndAc>
          <p:stSnd>
            <p:snd r:embed="rId2" name="click.wav"/>
          </p:stSnd>
        </p:sndAc>
      </p:transition>
    </mc:Choice>
    <mc:Fallback>
      <p:transition spd="slow">
        <p:split orient="vert"/>
        <p:sndAc>
          <p:stSnd>
            <p:snd r:embed="rId2" name="click.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60C2D4-3532-1B3F-C136-435351949A30}"/>
              </a:ext>
            </a:extLst>
          </p:cNvPr>
          <p:cNvSpPr>
            <a:spLocks noGrp="1"/>
          </p:cNvSpPr>
          <p:nvPr>
            <p:ph type="title"/>
          </p:nvPr>
        </p:nvSpPr>
        <p:spPr>
          <a:xfrm>
            <a:off x="457200" y="419100"/>
            <a:ext cx="17373600" cy="13003560"/>
          </a:xfrm>
        </p:spPr>
        <p:txBody>
          <a:bodyPr/>
          <a:lstStyle/>
          <a:p>
            <a:pPr algn="ctr" rtl="0"/>
            <a:r>
              <a:rPr lang="es-ES" sz="3200" b="1" dirty="0">
                <a:solidFill>
                  <a:schemeClr val="tx1"/>
                </a:solidFill>
              </a:rPr>
              <a:t>FUNDAMENTO JURÍDICO: </a:t>
            </a:r>
            <a:br>
              <a:rPr lang="es-ES" sz="3200" dirty="0">
                <a:solidFill>
                  <a:schemeClr val="tx1"/>
                </a:solidFill>
              </a:rPr>
            </a:br>
            <a:br>
              <a:rPr lang="es-ES" sz="3200" dirty="0">
                <a:solidFill>
                  <a:schemeClr val="tx1"/>
                </a:solidFill>
              </a:rPr>
            </a:br>
            <a:r>
              <a:rPr lang="es-ES" sz="3200" dirty="0">
                <a:solidFill>
                  <a:schemeClr val="tx1"/>
                </a:solidFill>
              </a:rPr>
              <a:t>- Constitución Política de los Estados Unidos Mexicanos (Art. 122): Reconoce a la CDMX como entidad federativa autónoma y establece que el poder legislativo local reside en el Congreso.</a:t>
            </a:r>
            <a:br>
              <a:rPr lang="es-ES" sz="3200" dirty="0">
                <a:solidFill>
                  <a:schemeClr val="tx1"/>
                </a:solidFill>
              </a:rPr>
            </a:br>
            <a:br>
              <a:rPr lang="es-ES" sz="3200" dirty="0">
                <a:solidFill>
                  <a:schemeClr val="tx1"/>
                </a:solidFill>
              </a:rPr>
            </a:br>
            <a:r>
              <a:rPr lang="es-ES" sz="3200" dirty="0">
                <a:solidFill>
                  <a:schemeClr val="tx1"/>
                </a:solidFill>
              </a:rPr>
              <a:t>- Constitución Política de la Ciudad de México: Establece la estructura, facultades, el régimen interior y la garantía de derechos humanos que el Congreso debe legislar.</a:t>
            </a:r>
            <a:br>
              <a:rPr lang="es-ES" sz="3200" dirty="0">
                <a:solidFill>
                  <a:schemeClr val="tx1"/>
                </a:solidFill>
              </a:rPr>
            </a:br>
            <a:br>
              <a:rPr lang="es-ES" sz="3200" dirty="0">
                <a:solidFill>
                  <a:schemeClr val="tx1"/>
                </a:solidFill>
              </a:rPr>
            </a:br>
            <a:r>
              <a:rPr lang="es-ES" sz="3200" dirty="0">
                <a:solidFill>
                  <a:schemeClr val="tx1"/>
                </a:solidFill>
              </a:rPr>
              <a:t>- Ley Orgánica del Congreso de la Ciudad de México: Regula la organización, funcionamiento, atribuciones y competencias del Poder Legislativo.</a:t>
            </a:r>
            <a:br>
              <a:rPr lang="es-ES" sz="3200" dirty="0">
                <a:solidFill>
                  <a:schemeClr val="tx1"/>
                </a:solidFill>
              </a:rPr>
            </a:br>
            <a:br>
              <a:rPr lang="es-ES" sz="3200" dirty="0">
                <a:solidFill>
                  <a:schemeClr val="tx1"/>
                </a:solidFill>
              </a:rPr>
            </a:br>
            <a:r>
              <a:rPr lang="es-ES" sz="3200" dirty="0">
                <a:solidFill>
                  <a:schemeClr val="tx1"/>
                </a:solidFill>
              </a:rPr>
              <a:t>- Reglamento del Congreso de la Ciudad de México: Determina las normas para el funcionamiento de las sesiones, debates y votaciones.</a:t>
            </a:r>
            <a:br>
              <a:rPr lang="es-ES" sz="3200" dirty="0">
                <a:solidFill>
                  <a:schemeClr val="tx1"/>
                </a:solidFill>
              </a:rPr>
            </a:br>
            <a:br>
              <a:rPr lang="es-ES" sz="3200" dirty="0">
                <a:solidFill>
                  <a:schemeClr val="tx1"/>
                </a:solidFill>
              </a:rPr>
            </a:br>
            <a:r>
              <a:rPr lang="es-ES" sz="3200" dirty="0">
                <a:solidFill>
                  <a:schemeClr val="tx1"/>
                </a:solidFill>
              </a:rPr>
              <a:t>- Código de Responsabilidad Parlamentaria: Establece las normas de conducta y sanciones para las y los diputados.</a:t>
            </a:r>
            <a:br>
              <a:rPr lang="es-ES" dirty="0">
                <a:solidFill>
                  <a:schemeClr val="tx1"/>
                </a:solidFill>
              </a:rPr>
            </a:br>
            <a:br>
              <a:rPr lang="es-ES" dirty="0"/>
            </a:br>
            <a:br>
              <a:rPr lang="es-ES" dirty="0"/>
            </a:br>
            <a:br>
              <a:rPr lang="es-ES" dirty="0"/>
            </a:br>
            <a:br>
              <a:rPr lang="es-ES" dirty="0"/>
            </a:br>
            <a:br>
              <a:rPr lang="es-ES" dirty="0"/>
            </a:br>
            <a:br>
              <a:rPr lang="es-ES" dirty="0"/>
            </a:br>
            <a:br>
              <a:rPr lang="es-ES" dirty="0"/>
            </a:br>
            <a:br>
              <a:rPr lang="es-ES" dirty="0"/>
            </a:br>
            <a:endParaRPr lang="es-ES" dirty="0"/>
          </a:p>
        </p:txBody>
      </p:sp>
      <p:pic>
        <p:nvPicPr>
          <p:cNvPr id="7" name="Imagen 6">
            <a:extLst>
              <a:ext uri="{FF2B5EF4-FFF2-40B4-BE49-F238E27FC236}">
                <a16:creationId xmlns:a16="http://schemas.microsoft.com/office/drawing/2014/main" id="{4B25828B-6641-9C91-2963-85F06C9DF2EF}"/>
              </a:ext>
            </a:extLst>
          </p:cNvPr>
          <p:cNvPicPr>
            <a:picLocks noChangeAspect="1"/>
          </p:cNvPicPr>
          <p:nvPr/>
        </p:nvPicPr>
        <p:blipFill>
          <a:blip r:embed="rId2"/>
          <a:stretch>
            <a:fillRect/>
          </a:stretch>
        </p:blipFill>
        <p:spPr>
          <a:xfrm>
            <a:off x="13868400" y="7852834"/>
            <a:ext cx="2946400" cy="2036233"/>
          </a:xfrm>
          <a:prstGeom prst="rect">
            <a:avLst/>
          </a:prstGeom>
        </p:spPr>
      </p:pic>
      <p:grpSp>
        <p:nvGrpSpPr>
          <p:cNvPr id="8" name="object 14">
            <a:extLst>
              <a:ext uri="{FF2B5EF4-FFF2-40B4-BE49-F238E27FC236}">
                <a16:creationId xmlns:a16="http://schemas.microsoft.com/office/drawing/2014/main" id="{7A193DE0-D75F-BEE2-8ABF-34864E029187}"/>
              </a:ext>
            </a:extLst>
          </p:cNvPr>
          <p:cNvGrpSpPr/>
          <p:nvPr/>
        </p:nvGrpSpPr>
        <p:grpSpPr>
          <a:xfrm>
            <a:off x="13223240" y="114300"/>
            <a:ext cx="4236720" cy="1269365"/>
            <a:chOff x="11393332" y="511993"/>
            <a:chExt cx="4236720" cy="1269365"/>
          </a:xfrm>
        </p:grpSpPr>
        <p:pic>
          <p:nvPicPr>
            <p:cNvPr id="9" name="object 15">
              <a:extLst>
                <a:ext uri="{FF2B5EF4-FFF2-40B4-BE49-F238E27FC236}">
                  <a16:creationId xmlns:a16="http://schemas.microsoft.com/office/drawing/2014/main" id="{EE6BBC59-4BF2-C2E0-2804-157599CD9F4A}"/>
                </a:ext>
              </a:extLst>
            </p:cNvPr>
            <p:cNvPicPr/>
            <p:nvPr/>
          </p:nvPicPr>
          <p:blipFill>
            <a:blip r:embed="rId3" cstate="print"/>
            <a:stretch>
              <a:fillRect/>
            </a:stretch>
          </p:blipFill>
          <p:spPr>
            <a:xfrm>
              <a:off x="11393332" y="511993"/>
              <a:ext cx="1059118" cy="1268845"/>
            </a:xfrm>
            <a:prstGeom prst="rect">
              <a:avLst/>
            </a:prstGeom>
          </p:spPr>
        </p:pic>
        <p:pic>
          <p:nvPicPr>
            <p:cNvPr id="10" name="object 16">
              <a:extLst>
                <a:ext uri="{FF2B5EF4-FFF2-40B4-BE49-F238E27FC236}">
                  <a16:creationId xmlns:a16="http://schemas.microsoft.com/office/drawing/2014/main" id="{462A54D0-1D34-552C-C8F9-A6467F203232}"/>
                </a:ext>
              </a:extLst>
            </p:cNvPr>
            <p:cNvPicPr/>
            <p:nvPr/>
          </p:nvPicPr>
          <p:blipFill>
            <a:blip r:embed="rId4" cstate="print"/>
            <a:stretch>
              <a:fillRect/>
            </a:stretch>
          </p:blipFill>
          <p:spPr>
            <a:xfrm>
              <a:off x="14340169" y="511993"/>
              <a:ext cx="1289818" cy="1268845"/>
            </a:xfrm>
            <a:prstGeom prst="rect">
              <a:avLst/>
            </a:prstGeom>
          </p:spPr>
        </p:pic>
        <p:pic>
          <p:nvPicPr>
            <p:cNvPr id="11" name="object 17">
              <a:extLst>
                <a:ext uri="{FF2B5EF4-FFF2-40B4-BE49-F238E27FC236}">
                  <a16:creationId xmlns:a16="http://schemas.microsoft.com/office/drawing/2014/main" id="{836F90F0-55EE-C6DF-E9EB-479D8D29DBBB}"/>
                </a:ext>
              </a:extLst>
            </p:cNvPr>
            <p:cNvPicPr/>
            <p:nvPr/>
          </p:nvPicPr>
          <p:blipFill>
            <a:blip r:embed="rId5" cstate="print"/>
            <a:stretch>
              <a:fillRect/>
            </a:stretch>
          </p:blipFill>
          <p:spPr>
            <a:xfrm>
              <a:off x="12771668" y="511993"/>
              <a:ext cx="1247872" cy="1268845"/>
            </a:xfrm>
            <a:prstGeom prst="rect">
              <a:avLst/>
            </a:prstGeom>
          </p:spPr>
        </p:pic>
      </p:grpSp>
    </p:spTree>
    <p:extLst>
      <p:ext uri="{BB962C8B-B14F-4D97-AF65-F5344CB8AC3E}">
        <p14:creationId xmlns:p14="http://schemas.microsoft.com/office/powerpoint/2010/main" val="16359208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8288000" cy="10287000"/>
            <a:chOff x="0" y="0"/>
            <a:chExt cx="18288000" cy="10287000"/>
          </a:xfrm>
        </p:grpSpPr>
        <p:pic>
          <p:nvPicPr>
            <p:cNvPr id="3" name="object 3"/>
            <p:cNvPicPr/>
            <p:nvPr/>
          </p:nvPicPr>
          <p:blipFill>
            <a:blip r:embed="rId2" cstate="print"/>
            <a:stretch>
              <a:fillRect/>
            </a:stretch>
          </p:blipFill>
          <p:spPr>
            <a:xfrm>
              <a:off x="0" y="0"/>
              <a:ext cx="18287999" cy="10286999"/>
            </a:xfrm>
            <a:prstGeom prst="rect">
              <a:avLst/>
            </a:prstGeom>
          </p:spPr>
        </p:pic>
        <p:pic>
          <p:nvPicPr>
            <p:cNvPr id="4" name="object 4"/>
            <p:cNvPicPr/>
            <p:nvPr/>
          </p:nvPicPr>
          <p:blipFill>
            <a:blip r:embed="rId3" cstate="print"/>
            <a:stretch>
              <a:fillRect/>
            </a:stretch>
          </p:blipFill>
          <p:spPr>
            <a:xfrm>
              <a:off x="57" y="6020516"/>
              <a:ext cx="2830789" cy="4266064"/>
            </a:xfrm>
            <a:prstGeom prst="rect">
              <a:avLst/>
            </a:prstGeom>
          </p:spPr>
        </p:pic>
      </p:grpSp>
      <p:sp>
        <p:nvSpPr>
          <p:cNvPr id="5" name="object 5"/>
          <p:cNvSpPr/>
          <p:nvPr/>
        </p:nvSpPr>
        <p:spPr>
          <a:xfrm>
            <a:off x="0" y="266700"/>
            <a:ext cx="18281650" cy="10287000"/>
          </a:xfrm>
          <a:custGeom>
            <a:avLst/>
            <a:gdLst/>
            <a:ahLst/>
            <a:cxnLst/>
            <a:rect l="l" t="t" r="r" b="b"/>
            <a:pathLst>
              <a:path w="18281650" h="10287000">
                <a:moveTo>
                  <a:pt x="0" y="10287000"/>
                </a:moveTo>
                <a:lnTo>
                  <a:pt x="0" y="0"/>
                </a:lnTo>
                <a:lnTo>
                  <a:pt x="18281581" y="0"/>
                </a:lnTo>
                <a:lnTo>
                  <a:pt x="18281581" y="10287000"/>
                </a:lnTo>
                <a:lnTo>
                  <a:pt x="0" y="10287000"/>
                </a:lnTo>
                <a:close/>
              </a:path>
            </a:pathLst>
          </a:custGeom>
          <a:solidFill>
            <a:srgbClr val="FFFFFF">
              <a:alpha val="63999"/>
            </a:srgbClr>
          </a:solidFill>
        </p:spPr>
        <p:txBody>
          <a:bodyPr wrap="square" lIns="0" tIns="0" rIns="0" bIns="0" rtlCol="0"/>
          <a:lstStyle/>
          <a:p>
            <a:endParaRPr/>
          </a:p>
        </p:txBody>
      </p:sp>
      <p:sp>
        <p:nvSpPr>
          <p:cNvPr id="6" name="object 6"/>
          <p:cNvSpPr/>
          <p:nvPr/>
        </p:nvSpPr>
        <p:spPr>
          <a:xfrm>
            <a:off x="4024414" y="2296197"/>
            <a:ext cx="8176259" cy="2627630"/>
          </a:xfrm>
          <a:custGeom>
            <a:avLst/>
            <a:gdLst/>
            <a:ahLst/>
            <a:cxnLst/>
            <a:rect l="l" t="t" r="r" b="b"/>
            <a:pathLst>
              <a:path w="8176259" h="2627629">
                <a:moveTo>
                  <a:pt x="3724745" y="2116848"/>
                </a:moveTo>
                <a:lnTo>
                  <a:pt x="3715816" y="2031669"/>
                </a:lnTo>
                <a:lnTo>
                  <a:pt x="3704247" y="1985594"/>
                </a:lnTo>
                <a:lnTo>
                  <a:pt x="3688270" y="1940979"/>
                </a:lnTo>
                <a:lnTo>
                  <a:pt x="3668014" y="1898129"/>
                </a:lnTo>
                <a:lnTo>
                  <a:pt x="3643630" y="1857362"/>
                </a:lnTo>
                <a:lnTo>
                  <a:pt x="3615232" y="1819008"/>
                </a:lnTo>
                <a:lnTo>
                  <a:pt x="3582962" y="1783372"/>
                </a:lnTo>
                <a:lnTo>
                  <a:pt x="3547326" y="1751101"/>
                </a:lnTo>
                <a:lnTo>
                  <a:pt x="3508972" y="1722704"/>
                </a:lnTo>
                <a:lnTo>
                  <a:pt x="3468205" y="1698320"/>
                </a:lnTo>
                <a:lnTo>
                  <a:pt x="3425355" y="1678063"/>
                </a:lnTo>
                <a:lnTo>
                  <a:pt x="3380740" y="1662087"/>
                </a:lnTo>
                <a:lnTo>
                  <a:pt x="3334664" y="1650517"/>
                </a:lnTo>
                <a:lnTo>
                  <a:pt x="3287471" y="1643468"/>
                </a:lnTo>
                <a:lnTo>
                  <a:pt x="3239452" y="1641094"/>
                </a:lnTo>
                <a:lnTo>
                  <a:pt x="485762" y="1641094"/>
                </a:lnTo>
                <a:lnTo>
                  <a:pt x="437756" y="1643468"/>
                </a:lnTo>
                <a:lnTo>
                  <a:pt x="390550" y="1650517"/>
                </a:lnTo>
                <a:lnTo>
                  <a:pt x="344487" y="1662087"/>
                </a:lnTo>
                <a:lnTo>
                  <a:pt x="299872" y="1678063"/>
                </a:lnTo>
                <a:lnTo>
                  <a:pt x="257035" y="1698320"/>
                </a:lnTo>
                <a:lnTo>
                  <a:pt x="216268" y="1722704"/>
                </a:lnTo>
                <a:lnTo>
                  <a:pt x="177914" y="1751101"/>
                </a:lnTo>
                <a:lnTo>
                  <a:pt x="142290" y="1783372"/>
                </a:lnTo>
                <a:lnTo>
                  <a:pt x="110020" y="1819008"/>
                </a:lnTo>
                <a:lnTo>
                  <a:pt x="81622" y="1857362"/>
                </a:lnTo>
                <a:lnTo>
                  <a:pt x="57226" y="1898129"/>
                </a:lnTo>
                <a:lnTo>
                  <a:pt x="36982" y="1940979"/>
                </a:lnTo>
                <a:lnTo>
                  <a:pt x="21005" y="1985594"/>
                </a:lnTo>
                <a:lnTo>
                  <a:pt x="9423" y="2031669"/>
                </a:lnTo>
                <a:lnTo>
                  <a:pt x="2387" y="2078863"/>
                </a:lnTo>
                <a:lnTo>
                  <a:pt x="0" y="2126881"/>
                </a:lnTo>
                <a:lnTo>
                  <a:pt x="0" y="2141397"/>
                </a:lnTo>
                <a:lnTo>
                  <a:pt x="2387" y="2189403"/>
                </a:lnTo>
                <a:lnTo>
                  <a:pt x="9423" y="2236609"/>
                </a:lnTo>
                <a:lnTo>
                  <a:pt x="21005" y="2282672"/>
                </a:lnTo>
                <a:lnTo>
                  <a:pt x="36982" y="2327300"/>
                </a:lnTo>
                <a:lnTo>
                  <a:pt x="57226" y="2370150"/>
                </a:lnTo>
                <a:lnTo>
                  <a:pt x="81622" y="2410917"/>
                </a:lnTo>
                <a:lnTo>
                  <a:pt x="110020" y="2449271"/>
                </a:lnTo>
                <a:lnTo>
                  <a:pt x="142290" y="2484907"/>
                </a:lnTo>
                <a:lnTo>
                  <a:pt x="177914" y="2517165"/>
                </a:lnTo>
                <a:lnTo>
                  <a:pt x="216268" y="2545562"/>
                </a:lnTo>
                <a:lnTo>
                  <a:pt x="257035" y="2569959"/>
                </a:lnTo>
                <a:lnTo>
                  <a:pt x="299872" y="2590203"/>
                </a:lnTo>
                <a:lnTo>
                  <a:pt x="344487" y="2606179"/>
                </a:lnTo>
                <a:lnTo>
                  <a:pt x="390550" y="2617762"/>
                </a:lnTo>
                <a:lnTo>
                  <a:pt x="437756" y="2624810"/>
                </a:lnTo>
                <a:lnTo>
                  <a:pt x="485762" y="2627160"/>
                </a:lnTo>
                <a:lnTo>
                  <a:pt x="3239452" y="2627160"/>
                </a:lnTo>
                <a:lnTo>
                  <a:pt x="3287471" y="2624810"/>
                </a:lnTo>
                <a:lnTo>
                  <a:pt x="3334664" y="2617762"/>
                </a:lnTo>
                <a:lnTo>
                  <a:pt x="3380740" y="2606179"/>
                </a:lnTo>
                <a:lnTo>
                  <a:pt x="3425355" y="2590203"/>
                </a:lnTo>
                <a:lnTo>
                  <a:pt x="3468205" y="2569959"/>
                </a:lnTo>
                <a:lnTo>
                  <a:pt x="3508972" y="2545562"/>
                </a:lnTo>
                <a:lnTo>
                  <a:pt x="3547326" y="2517165"/>
                </a:lnTo>
                <a:lnTo>
                  <a:pt x="3582962" y="2484907"/>
                </a:lnTo>
                <a:lnTo>
                  <a:pt x="3615232" y="2449271"/>
                </a:lnTo>
                <a:lnTo>
                  <a:pt x="3643630" y="2410917"/>
                </a:lnTo>
                <a:lnTo>
                  <a:pt x="3668014" y="2370150"/>
                </a:lnTo>
                <a:lnTo>
                  <a:pt x="3688270" y="2327300"/>
                </a:lnTo>
                <a:lnTo>
                  <a:pt x="3704247" y="2282672"/>
                </a:lnTo>
                <a:lnTo>
                  <a:pt x="3715816" y="2236609"/>
                </a:lnTo>
                <a:lnTo>
                  <a:pt x="3722865" y="2189403"/>
                </a:lnTo>
                <a:lnTo>
                  <a:pt x="3724745" y="2151430"/>
                </a:lnTo>
                <a:lnTo>
                  <a:pt x="3724745" y="2116848"/>
                </a:lnTo>
                <a:close/>
              </a:path>
              <a:path w="8176259" h="2627629">
                <a:moveTo>
                  <a:pt x="8176107" y="472097"/>
                </a:moveTo>
                <a:lnTo>
                  <a:pt x="8167370" y="390563"/>
                </a:lnTo>
                <a:lnTo>
                  <a:pt x="8155787" y="344500"/>
                </a:lnTo>
                <a:lnTo>
                  <a:pt x="8139811" y="299885"/>
                </a:lnTo>
                <a:lnTo>
                  <a:pt x="8119554" y="257035"/>
                </a:lnTo>
                <a:lnTo>
                  <a:pt x="8095170" y="216268"/>
                </a:lnTo>
                <a:lnTo>
                  <a:pt x="8066773" y="177914"/>
                </a:lnTo>
                <a:lnTo>
                  <a:pt x="8034502" y="142278"/>
                </a:lnTo>
                <a:lnTo>
                  <a:pt x="7998866" y="110020"/>
                </a:lnTo>
                <a:lnTo>
                  <a:pt x="7960512" y="81622"/>
                </a:lnTo>
                <a:lnTo>
                  <a:pt x="7919745" y="57226"/>
                </a:lnTo>
                <a:lnTo>
                  <a:pt x="7876895" y="36982"/>
                </a:lnTo>
                <a:lnTo>
                  <a:pt x="7832280" y="21005"/>
                </a:lnTo>
                <a:lnTo>
                  <a:pt x="7786205" y="9423"/>
                </a:lnTo>
                <a:lnTo>
                  <a:pt x="7739012" y="2374"/>
                </a:lnTo>
                <a:lnTo>
                  <a:pt x="7690993" y="0"/>
                </a:lnTo>
                <a:lnTo>
                  <a:pt x="2548166" y="0"/>
                </a:lnTo>
                <a:lnTo>
                  <a:pt x="2500147" y="2374"/>
                </a:lnTo>
                <a:lnTo>
                  <a:pt x="2452954" y="9423"/>
                </a:lnTo>
                <a:lnTo>
                  <a:pt x="2406878" y="21005"/>
                </a:lnTo>
                <a:lnTo>
                  <a:pt x="2362263" y="36982"/>
                </a:lnTo>
                <a:lnTo>
                  <a:pt x="2319413" y="57226"/>
                </a:lnTo>
                <a:lnTo>
                  <a:pt x="2278646" y="81622"/>
                </a:lnTo>
                <a:lnTo>
                  <a:pt x="2240292" y="110020"/>
                </a:lnTo>
                <a:lnTo>
                  <a:pt x="2204656" y="142278"/>
                </a:lnTo>
                <a:lnTo>
                  <a:pt x="2172385" y="177914"/>
                </a:lnTo>
                <a:lnTo>
                  <a:pt x="2143988" y="216268"/>
                </a:lnTo>
                <a:lnTo>
                  <a:pt x="2119604" y="257035"/>
                </a:lnTo>
                <a:lnTo>
                  <a:pt x="2099348" y="299885"/>
                </a:lnTo>
                <a:lnTo>
                  <a:pt x="2083371" y="344500"/>
                </a:lnTo>
                <a:lnTo>
                  <a:pt x="2071789" y="390563"/>
                </a:lnTo>
                <a:lnTo>
                  <a:pt x="2064753" y="437769"/>
                </a:lnTo>
                <a:lnTo>
                  <a:pt x="2062378" y="485775"/>
                </a:lnTo>
                <a:lnTo>
                  <a:pt x="2062378" y="698131"/>
                </a:lnTo>
                <a:lnTo>
                  <a:pt x="2064753" y="746137"/>
                </a:lnTo>
                <a:lnTo>
                  <a:pt x="2071789" y="793343"/>
                </a:lnTo>
                <a:lnTo>
                  <a:pt x="2083371" y="839406"/>
                </a:lnTo>
                <a:lnTo>
                  <a:pt x="2099348" y="884021"/>
                </a:lnTo>
                <a:lnTo>
                  <a:pt x="2119604" y="926871"/>
                </a:lnTo>
                <a:lnTo>
                  <a:pt x="2143988" y="967625"/>
                </a:lnTo>
                <a:lnTo>
                  <a:pt x="2172385" y="1005979"/>
                </a:lnTo>
                <a:lnTo>
                  <a:pt x="2204656" y="1041615"/>
                </a:lnTo>
                <a:lnTo>
                  <a:pt x="2240292" y="1073886"/>
                </a:lnTo>
                <a:lnTo>
                  <a:pt x="2278646" y="1102283"/>
                </a:lnTo>
                <a:lnTo>
                  <a:pt x="2319413" y="1126667"/>
                </a:lnTo>
                <a:lnTo>
                  <a:pt x="2362263" y="1146911"/>
                </a:lnTo>
                <a:lnTo>
                  <a:pt x="2406878" y="1162900"/>
                </a:lnTo>
                <a:lnTo>
                  <a:pt x="2452954" y="1174470"/>
                </a:lnTo>
                <a:lnTo>
                  <a:pt x="2500147" y="1181519"/>
                </a:lnTo>
                <a:lnTo>
                  <a:pt x="2548166" y="1183906"/>
                </a:lnTo>
                <a:lnTo>
                  <a:pt x="7690993" y="1183906"/>
                </a:lnTo>
                <a:lnTo>
                  <a:pt x="7739012" y="1181519"/>
                </a:lnTo>
                <a:lnTo>
                  <a:pt x="7786205" y="1174470"/>
                </a:lnTo>
                <a:lnTo>
                  <a:pt x="7832280" y="1162900"/>
                </a:lnTo>
                <a:lnTo>
                  <a:pt x="7876895" y="1146911"/>
                </a:lnTo>
                <a:lnTo>
                  <a:pt x="7919745" y="1126667"/>
                </a:lnTo>
                <a:lnTo>
                  <a:pt x="7960512" y="1102283"/>
                </a:lnTo>
                <a:lnTo>
                  <a:pt x="7998866" y="1073886"/>
                </a:lnTo>
                <a:lnTo>
                  <a:pt x="8034502" y="1041615"/>
                </a:lnTo>
                <a:lnTo>
                  <a:pt x="8066773" y="1005979"/>
                </a:lnTo>
                <a:lnTo>
                  <a:pt x="8095170" y="967625"/>
                </a:lnTo>
                <a:lnTo>
                  <a:pt x="8119554" y="926871"/>
                </a:lnTo>
                <a:lnTo>
                  <a:pt x="8139811" y="884021"/>
                </a:lnTo>
                <a:lnTo>
                  <a:pt x="8155787" y="839406"/>
                </a:lnTo>
                <a:lnTo>
                  <a:pt x="8167370" y="793343"/>
                </a:lnTo>
                <a:lnTo>
                  <a:pt x="8174406" y="746137"/>
                </a:lnTo>
                <a:lnTo>
                  <a:pt x="8176107" y="711809"/>
                </a:lnTo>
                <a:lnTo>
                  <a:pt x="8176107" y="472097"/>
                </a:lnTo>
                <a:close/>
              </a:path>
            </a:pathLst>
          </a:custGeom>
          <a:solidFill>
            <a:srgbClr val="000000"/>
          </a:solidFill>
        </p:spPr>
        <p:txBody>
          <a:bodyPr wrap="square" lIns="0" tIns="0" rIns="0" bIns="0" rtlCol="0"/>
          <a:lstStyle/>
          <a:p>
            <a:endParaRPr/>
          </a:p>
        </p:txBody>
      </p:sp>
      <p:pic>
        <p:nvPicPr>
          <p:cNvPr id="7" name="object 7"/>
          <p:cNvPicPr/>
          <p:nvPr/>
        </p:nvPicPr>
        <p:blipFill>
          <a:blip r:embed="rId4" cstate="print"/>
          <a:stretch>
            <a:fillRect/>
          </a:stretch>
        </p:blipFill>
        <p:spPr>
          <a:xfrm>
            <a:off x="883919" y="783335"/>
            <a:ext cx="9826752" cy="1155192"/>
          </a:xfrm>
          <a:prstGeom prst="rect">
            <a:avLst/>
          </a:prstGeom>
        </p:spPr>
      </p:pic>
      <p:sp>
        <p:nvSpPr>
          <p:cNvPr id="8" name="object 8"/>
          <p:cNvSpPr txBox="1"/>
          <p:nvPr/>
        </p:nvSpPr>
        <p:spPr>
          <a:xfrm>
            <a:off x="4610313" y="2385089"/>
            <a:ext cx="7212965" cy="2228850"/>
          </a:xfrm>
          <a:prstGeom prst="rect">
            <a:avLst/>
          </a:prstGeom>
        </p:spPr>
        <p:txBody>
          <a:bodyPr vert="horz" wrap="square" lIns="0" tIns="12700" rIns="0" bIns="0" rtlCol="0">
            <a:spAutoFit/>
          </a:bodyPr>
          <a:lstStyle/>
          <a:p>
            <a:pPr marL="4010025" marR="5080" indent="-2143125">
              <a:lnSpc>
                <a:spcPct val="114999"/>
              </a:lnSpc>
              <a:spcBef>
                <a:spcPts val="100"/>
              </a:spcBef>
            </a:pPr>
            <a:r>
              <a:rPr sz="2500" spc="-120" dirty="0">
                <a:solidFill>
                  <a:srgbClr val="FFFFFF"/>
                </a:solidFill>
                <a:latin typeface="Trebuchet MS"/>
                <a:cs typeface="Trebuchet MS"/>
              </a:rPr>
              <a:t>Instituto</a:t>
            </a:r>
            <a:r>
              <a:rPr sz="2500" spc="-45" dirty="0">
                <a:solidFill>
                  <a:srgbClr val="FFFFFF"/>
                </a:solidFill>
                <a:latin typeface="Trebuchet MS"/>
                <a:cs typeface="Trebuchet MS"/>
              </a:rPr>
              <a:t> </a:t>
            </a:r>
            <a:r>
              <a:rPr sz="2500" dirty="0">
                <a:solidFill>
                  <a:srgbClr val="FFFFFF"/>
                </a:solidFill>
                <a:latin typeface="Trebuchet MS"/>
                <a:cs typeface="Trebuchet MS"/>
              </a:rPr>
              <a:t>de</a:t>
            </a:r>
            <a:r>
              <a:rPr sz="2500" spc="-45" dirty="0">
                <a:solidFill>
                  <a:srgbClr val="FFFFFF"/>
                </a:solidFill>
                <a:latin typeface="Trebuchet MS"/>
                <a:cs typeface="Trebuchet MS"/>
              </a:rPr>
              <a:t> Investigaciones</a:t>
            </a:r>
            <a:r>
              <a:rPr sz="2500" spc="-40" dirty="0">
                <a:solidFill>
                  <a:srgbClr val="FFFFFF"/>
                </a:solidFill>
                <a:latin typeface="Trebuchet MS"/>
                <a:cs typeface="Trebuchet MS"/>
              </a:rPr>
              <a:t> </a:t>
            </a:r>
            <a:r>
              <a:rPr sz="2500" spc="-45" dirty="0">
                <a:solidFill>
                  <a:srgbClr val="FFFFFF"/>
                </a:solidFill>
                <a:latin typeface="Trebuchet MS"/>
                <a:cs typeface="Trebuchet MS"/>
              </a:rPr>
              <a:t>Legislativas TITULAR</a:t>
            </a:r>
            <a:endParaRPr sz="2500">
              <a:latin typeface="Trebuchet MS"/>
              <a:cs typeface="Trebuchet MS"/>
            </a:endParaRPr>
          </a:p>
          <a:p>
            <a:pPr>
              <a:lnSpc>
                <a:spcPct val="100000"/>
              </a:lnSpc>
            </a:pPr>
            <a:endParaRPr sz="2500">
              <a:latin typeface="Trebuchet MS"/>
              <a:cs typeface="Trebuchet MS"/>
            </a:endParaRPr>
          </a:p>
          <a:p>
            <a:pPr>
              <a:lnSpc>
                <a:spcPct val="100000"/>
              </a:lnSpc>
              <a:spcBef>
                <a:spcPts val="1639"/>
              </a:spcBef>
            </a:pPr>
            <a:endParaRPr sz="2500">
              <a:latin typeface="Trebuchet MS"/>
              <a:cs typeface="Trebuchet MS"/>
            </a:endParaRPr>
          </a:p>
          <a:p>
            <a:pPr marL="12700">
              <a:lnSpc>
                <a:spcPct val="100000"/>
              </a:lnSpc>
            </a:pPr>
            <a:r>
              <a:rPr sz="2500" spc="-35" dirty="0">
                <a:solidFill>
                  <a:srgbClr val="FFFFFF"/>
                </a:solidFill>
                <a:latin typeface="Trebuchet MS"/>
                <a:cs typeface="Trebuchet MS"/>
              </a:rPr>
              <a:t>Asistencia</a:t>
            </a:r>
            <a:r>
              <a:rPr sz="2500" spc="-110" dirty="0">
                <a:solidFill>
                  <a:srgbClr val="FFFFFF"/>
                </a:solidFill>
                <a:latin typeface="Trebuchet MS"/>
                <a:cs typeface="Trebuchet MS"/>
              </a:rPr>
              <a:t> </a:t>
            </a:r>
            <a:r>
              <a:rPr sz="2500" spc="-10" dirty="0">
                <a:solidFill>
                  <a:srgbClr val="FFFFFF"/>
                </a:solidFill>
                <a:latin typeface="Trebuchet MS"/>
                <a:cs typeface="Trebuchet MS"/>
              </a:rPr>
              <a:t>Técnica</a:t>
            </a:r>
            <a:endParaRPr sz="2500">
              <a:latin typeface="Trebuchet MS"/>
              <a:cs typeface="Trebuchet MS"/>
            </a:endParaRPr>
          </a:p>
        </p:txBody>
      </p:sp>
      <p:sp>
        <p:nvSpPr>
          <p:cNvPr id="9" name="object 9"/>
          <p:cNvSpPr/>
          <p:nvPr/>
        </p:nvSpPr>
        <p:spPr>
          <a:xfrm>
            <a:off x="1062922" y="6931578"/>
            <a:ext cx="2625090" cy="2685415"/>
          </a:xfrm>
          <a:custGeom>
            <a:avLst/>
            <a:gdLst/>
            <a:ahLst/>
            <a:cxnLst/>
            <a:rect l="l" t="t" r="r" b="b"/>
            <a:pathLst>
              <a:path w="2625090" h="2685415">
                <a:moveTo>
                  <a:pt x="2139153" y="2685135"/>
                </a:moveTo>
                <a:lnTo>
                  <a:pt x="485774" y="2685135"/>
                </a:lnTo>
                <a:lnTo>
                  <a:pt x="437761" y="2682758"/>
                </a:lnTo>
                <a:lnTo>
                  <a:pt x="390562" y="2675715"/>
                </a:lnTo>
                <a:lnTo>
                  <a:pt x="344494" y="2664138"/>
                </a:lnTo>
                <a:lnTo>
                  <a:pt x="299876" y="2648159"/>
                </a:lnTo>
                <a:lnTo>
                  <a:pt x="257027" y="2627909"/>
                </a:lnTo>
                <a:lnTo>
                  <a:pt x="216266" y="2603521"/>
                </a:lnTo>
                <a:lnTo>
                  <a:pt x="177911" y="2575125"/>
                </a:lnTo>
                <a:lnTo>
                  <a:pt x="142280" y="2542854"/>
                </a:lnTo>
                <a:lnTo>
                  <a:pt x="110010" y="2507222"/>
                </a:lnTo>
                <a:lnTo>
                  <a:pt x="81615" y="2468864"/>
                </a:lnTo>
                <a:lnTo>
                  <a:pt x="57227" y="2428101"/>
                </a:lnTo>
                <a:lnTo>
                  <a:pt x="36977" y="2385250"/>
                </a:lnTo>
                <a:lnTo>
                  <a:pt x="20997" y="2340630"/>
                </a:lnTo>
                <a:lnTo>
                  <a:pt x="9420" y="2294561"/>
                </a:lnTo>
                <a:lnTo>
                  <a:pt x="2377" y="2247359"/>
                </a:lnTo>
                <a:lnTo>
                  <a:pt x="0" y="2199345"/>
                </a:lnTo>
                <a:lnTo>
                  <a:pt x="0" y="485790"/>
                </a:lnTo>
                <a:lnTo>
                  <a:pt x="2377" y="437775"/>
                </a:lnTo>
                <a:lnTo>
                  <a:pt x="9420" y="390574"/>
                </a:lnTo>
                <a:lnTo>
                  <a:pt x="20997" y="344504"/>
                </a:lnTo>
                <a:lnTo>
                  <a:pt x="36977" y="299885"/>
                </a:lnTo>
                <a:lnTo>
                  <a:pt x="57227" y="257034"/>
                </a:lnTo>
                <a:lnTo>
                  <a:pt x="81615" y="216270"/>
                </a:lnTo>
                <a:lnTo>
                  <a:pt x="110010" y="177913"/>
                </a:lnTo>
                <a:lnTo>
                  <a:pt x="142280" y="142280"/>
                </a:lnTo>
                <a:lnTo>
                  <a:pt x="177911" y="110009"/>
                </a:lnTo>
                <a:lnTo>
                  <a:pt x="216266" y="81614"/>
                </a:lnTo>
                <a:lnTo>
                  <a:pt x="257027" y="57225"/>
                </a:lnTo>
                <a:lnTo>
                  <a:pt x="299876" y="36976"/>
                </a:lnTo>
                <a:lnTo>
                  <a:pt x="344494" y="20996"/>
                </a:lnTo>
                <a:lnTo>
                  <a:pt x="390562" y="9419"/>
                </a:lnTo>
                <a:lnTo>
                  <a:pt x="437761" y="2376"/>
                </a:lnTo>
                <a:lnTo>
                  <a:pt x="485774" y="0"/>
                </a:lnTo>
                <a:lnTo>
                  <a:pt x="2139153" y="0"/>
                </a:lnTo>
                <a:lnTo>
                  <a:pt x="2187167" y="2376"/>
                </a:lnTo>
                <a:lnTo>
                  <a:pt x="2234369" y="9419"/>
                </a:lnTo>
                <a:lnTo>
                  <a:pt x="2280438" y="20996"/>
                </a:lnTo>
                <a:lnTo>
                  <a:pt x="2325058" y="36976"/>
                </a:lnTo>
                <a:lnTo>
                  <a:pt x="2367909" y="57225"/>
                </a:lnTo>
                <a:lnTo>
                  <a:pt x="2408672" y="81614"/>
                </a:lnTo>
                <a:lnTo>
                  <a:pt x="2447030" y="110009"/>
                </a:lnTo>
                <a:lnTo>
                  <a:pt x="2482663" y="142280"/>
                </a:lnTo>
                <a:lnTo>
                  <a:pt x="2514933" y="177913"/>
                </a:lnTo>
                <a:lnTo>
                  <a:pt x="2543329" y="216270"/>
                </a:lnTo>
                <a:lnTo>
                  <a:pt x="2567717" y="257034"/>
                </a:lnTo>
                <a:lnTo>
                  <a:pt x="2587967" y="299885"/>
                </a:lnTo>
                <a:lnTo>
                  <a:pt x="2603946" y="344504"/>
                </a:lnTo>
                <a:lnTo>
                  <a:pt x="2615523" y="390574"/>
                </a:lnTo>
                <a:lnTo>
                  <a:pt x="2622566" y="437775"/>
                </a:lnTo>
                <a:lnTo>
                  <a:pt x="2624943" y="485790"/>
                </a:lnTo>
                <a:lnTo>
                  <a:pt x="2624943" y="2199345"/>
                </a:lnTo>
                <a:lnTo>
                  <a:pt x="2622566" y="2247359"/>
                </a:lnTo>
                <a:lnTo>
                  <a:pt x="2615523" y="2294561"/>
                </a:lnTo>
                <a:lnTo>
                  <a:pt x="2603946" y="2340630"/>
                </a:lnTo>
                <a:lnTo>
                  <a:pt x="2587967" y="2385250"/>
                </a:lnTo>
                <a:lnTo>
                  <a:pt x="2567717" y="2428101"/>
                </a:lnTo>
                <a:lnTo>
                  <a:pt x="2543329" y="2468864"/>
                </a:lnTo>
                <a:lnTo>
                  <a:pt x="2514933" y="2507222"/>
                </a:lnTo>
                <a:lnTo>
                  <a:pt x="2482663" y="2542854"/>
                </a:lnTo>
                <a:lnTo>
                  <a:pt x="2447030" y="2575125"/>
                </a:lnTo>
                <a:lnTo>
                  <a:pt x="2408672" y="2603521"/>
                </a:lnTo>
                <a:lnTo>
                  <a:pt x="2367909" y="2627909"/>
                </a:lnTo>
                <a:lnTo>
                  <a:pt x="2325058" y="2648159"/>
                </a:lnTo>
                <a:lnTo>
                  <a:pt x="2280438" y="2664138"/>
                </a:lnTo>
                <a:lnTo>
                  <a:pt x="2234369" y="2675715"/>
                </a:lnTo>
                <a:lnTo>
                  <a:pt x="2187167" y="2682758"/>
                </a:lnTo>
                <a:lnTo>
                  <a:pt x="2139153" y="2685135"/>
                </a:lnTo>
                <a:close/>
              </a:path>
            </a:pathLst>
          </a:custGeom>
          <a:solidFill>
            <a:srgbClr val="000000"/>
          </a:solidFill>
        </p:spPr>
        <p:txBody>
          <a:bodyPr wrap="square" lIns="0" tIns="0" rIns="0" bIns="0" rtlCol="0"/>
          <a:lstStyle/>
          <a:p>
            <a:endParaRPr/>
          </a:p>
        </p:txBody>
      </p:sp>
      <p:sp>
        <p:nvSpPr>
          <p:cNvPr id="10" name="object 10"/>
          <p:cNvSpPr txBox="1"/>
          <p:nvPr/>
        </p:nvSpPr>
        <p:spPr>
          <a:xfrm>
            <a:off x="1210808" y="7115722"/>
            <a:ext cx="2329180" cy="2216150"/>
          </a:xfrm>
          <a:prstGeom prst="rect">
            <a:avLst/>
          </a:prstGeom>
        </p:spPr>
        <p:txBody>
          <a:bodyPr vert="horz" wrap="square" lIns="0" tIns="12700" rIns="0" bIns="0" rtlCol="0">
            <a:spAutoFit/>
          </a:bodyPr>
          <a:lstStyle/>
          <a:p>
            <a:pPr marL="12700" marR="5080" algn="ctr">
              <a:lnSpc>
                <a:spcPct val="114999"/>
              </a:lnSpc>
              <a:spcBef>
                <a:spcPts val="100"/>
              </a:spcBef>
            </a:pPr>
            <a:r>
              <a:rPr sz="2500" spc="-20" dirty="0">
                <a:solidFill>
                  <a:srgbClr val="FFFFFF"/>
                </a:solidFill>
                <a:latin typeface="Trebuchet MS"/>
                <a:cs typeface="Trebuchet MS"/>
              </a:rPr>
              <a:t>Subdirección</a:t>
            </a:r>
            <a:r>
              <a:rPr sz="2500" spc="-130" dirty="0">
                <a:solidFill>
                  <a:srgbClr val="FFFFFF"/>
                </a:solidFill>
                <a:latin typeface="Trebuchet MS"/>
                <a:cs typeface="Trebuchet MS"/>
              </a:rPr>
              <a:t> </a:t>
            </a:r>
            <a:r>
              <a:rPr sz="2500" spc="-25" dirty="0">
                <a:solidFill>
                  <a:srgbClr val="FFFFFF"/>
                </a:solidFill>
                <a:latin typeface="Trebuchet MS"/>
                <a:cs typeface="Trebuchet MS"/>
              </a:rPr>
              <a:t>de </a:t>
            </a:r>
            <a:r>
              <a:rPr sz="2500" spc="-45" dirty="0">
                <a:solidFill>
                  <a:srgbClr val="FFFFFF"/>
                </a:solidFill>
                <a:latin typeface="Trebuchet MS"/>
                <a:cs typeface="Trebuchet MS"/>
              </a:rPr>
              <a:t>Investigaciones</a:t>
            </a:r>
            <a:r>
              <a:rPr sz="2500" spc="-70" dirty="0">
                <a:solidFill>
                  <a:srgbClr val="FFFFFF"/>
                </a:solidFill>
                <a:latin typeface="Trebuchet MS"/>
                <a:cs typeface="Trebuchet MS"/>
              </a:rPr>
              <a:t> </a:t>
            </a:r>
            <a:r>
              <a:rPr sz="2500" spc="-100" dirty="0">
                <a:solidFill>
                  <a:srgbClr val="FFFFFF"/>
                </a:solidFill>
                <a:latin typeface="Trebuchet MS"/>
                <a:cs typeface="Trebuchet MS"/>
              </a:rPr>
              <a:t>y </a:t>
            </a:r>
            <a:r>
              <a:rPr sz="2500" spc="-40" dirty="0">
                <a:solidFill>
                  <a:srgbClr val="FFFFFF"/>
                </a:solidFill>
                <a:latin typeface="Trebuchet MS"/>
                <a:cs typeface="Trebuchet MS"/>
              </a:rPr>
              <a:t>Estudios</a:t>
            </a:r>
            <a:r>
              <a:rPr sz="2500" spc="-125" dirty="0">
                <a:solidFill>
                  <a:srgbClr val="FFFFFF"/>
                </a:solidFill>
                <a:latin typeface="Trebuchet MS"/>
                <a:cs typeface="Trebuchet MS"/>
              </a:rPr>
              <a:t> </a:t>
            </a:r>
            <a:r>
              <a:rPr sz="2500" spc="-25" dirty="0">
                <a:solidFill>
                  <a:srgbClr val="FFFFFF"/>
                </a:solidFill>
                <a:latin typeface="Trebuchet MS"/>
                <a:cs typeface="Trebuchet MS"/>
              </a:rPr>
              <a:t>en </a:t>
            </a:r>
            <a:r>
              <a:rPr sz="2500" spc="-10" dirty="0">
                <a:solidFill>
                  <a:srgbClr val="FFFFFF"/>
                </a:solidFill>
                <a:latin typeface="Trebuchet MS"/>
                <a:cs typeface="Trebuchet MS"/>
              </a:rPr>
              <a:t>Derechos Humanos</a:t>
            </a:r>
            <a:endParaRPr sz="2500">
              <a:latin typeface="Trebuchet MS"/>
              <a:cs typeface="Trebuchet MS"/>
            </a:endParaRPr>
          </a:p>
        </p:txBody>
      </p:sp>
      <p:sp>
        <p:nvSpPr>
          <p:cNvPr id="11" name="object 11"/>
          <p:cNvSpPr/>
          <p:nvPr/>
        </p:nvSpPr>
        <p:spPr>
          <a:xfrm>
            <a:off x="4402226" y="6803013"/>
            <a:ext cx="2480310" cy="2712720"/>
          </a:xfrm>
          <a:custGeom>
            <a:avLst/>
            <a:gdLst/>
            <a:ahLst/>
            <a:cxnLst/>
            <a:rect l="l" t="t" r="r" b="b"/>
            <a:pathLst>
              <a:path w="2480309" h="2712720">
                <a:moveTo>
                  <a:pt x="2058522" y="2712343"/>
                </a:moveTo>
                <a:lnTo>
                  <a:pt x="421358" y="2712343"/>
                </a:lnTo>
                <a:lnTo>
                  <a:pt x="390574" y="2707750"/>
                </a:lnTo>
                <a:lnTo>
                  <a:pt x="344504" y="2696173"/>
                </a:lnTo>
                <a:lnTo>
                  <a:pt x="299885" y="2680193"/>
                </a:lnTo>
                <a:lnTo>
                  <a:pt x="257034" y="2659944"/>
                </a:lnTo>
                <a:lnTo>
                  <a:pt x="216270" y="2635555"/>
                </a:lnTo>
                <a:lnTo>
                  <a:pt x="177913" y="2607160"/>
                </a:lnTo>
                <a:lnTo>
                  <a:pt x="142280" y="2574889"/>
                </a:lnTo>
                <a:lnTo>
                  <a:pt x="110009" y="2539257"/>
                </a:lnTo>
                <a:lnTo>
                  <a:pt x="81614" y="2500903"/>
                </a:lnTo>
                <a:lnTo>
                  <a:pt x="57225" y="2460145"/>
                </a:lnTo>
                <a:lnTo>
                  <a:pt x="36975" y="2417300"/>
                </a:lnTo>
                <a:lnTo>
                  <a:pt x="20996" y="2372686"/>
                </a:lnTo>
                <a:lnTo>
                  <a:pt x="9419" y="2326621"/>
                </a:lnTo>
                <a:lnTo>
                  <a:pt x="2376" y="2279423"/>
                </a:lnTo>
                <a:lnTo>
                  <a:pt x="0" y="2231410"/>
                </a:lnTo>
                <a:lnTo>
                  <a:pt x="0" y="485790"/>
                </a:lnTo>
                <a:lnTo>
                  <a:pt x="2376" y="437775"/>
                </a:lnTo>
                <a:lnTo>
                  <a:pt x="9419" y="390574"/>
                </a:lnTo>
                <a:lnTo>
                  <a:pt x="20996" y="344504"/>
                </a:lnTo>
                <a:lnTo>
                  <a:pt x="36975" y="299884"/>
                </a:lnTo>
                <a:lnTo>
                  <a:pt x="57225" y="257034"/>
                </a:lnTo>
                <a:lnTo>
                  <a:pt x="81614" y="216270"/>
                </a:lnTo>
                <a:lnTo>
                  <a:pt x="110009" y="177913"/>
                </a:lnTo>
                <a:lnTo>
                  <a:pt x="142280" y="142280"/>
                </a:lnTo>
                <a:lnTo>
                  <a:pt x="177913" y="110009"/>
                </a:lnTo>
                <a:lnTo>
                  <a:pt x="216270" y="81614"/>
                </a:lnTo>
                <a:lnTo>
                  <a:pt x="257034" y="57225"/>
                </a:lnTo>
                <a:lnTo>
                  <a:pt x="299885" y="36975"/>
                </a:lnTo>
                <a:lnTo>
                  <a:pt x="344504" y="20996"/>
                </a:lnTo>
                <a:lnTo>
                  <a:pt x="390574" y="9419"/>
                </a:lnTo>
                <a:lnTo>
                  <a:pt x="437775" y="2376"/>
                </a:lnTo>
                <a:lnTo>
                  <a:pt x="485790" y="0"/>
                </a:lnTo>
                <a:lnTo>
                  <a:pt x="1994093" y="0"/>
                </a:lnTo>
                <a:lnTo>
                  <a:pt x="2042106" y="2376"/>
                </a:lnTo>
                <a:lnTo>
                  <a:pt x="2089303" y="9419"/>
                </a:lnTo>
                <a:lnTo>
                  <a:pt x="2135368" y="20996"/>
                </a:lnTo>
                <a:lnTo>
                  <a:pt x="2179982" y="36975"/>
                </a:lnTo>
                <a:lnTo>
                  <a:pt x="2222828" y="57225"/>
                </a:lnTo>
                <a:lnTo>
                  <a:pt x="2263586" y="81614"/>
                </a:lnTo>
                <a:lnTo>
                  <a:pt x="2301940" y="110009"/>
                </a:lnTo>
                <a:lnTo>
                  <a:pt x="2337572" y="142280"/>
                </a:lnTo>
                <a:lnTo>
                  <a:pt x="2369842" y="177913"/>
                </a:lnTo>
                <a:lnTo>
                  <a:pt x="2398238" y="216270"/>
                </a:lnTo>
                <a:lnTo>
                  <a:pt x="2422626" y="257034"/>
                </a:lnTo>
                <a:lnTo>
                  <a:pt x="2442876" y="299884"/>
                </a:lnTo>
                <a:lnTo>
                  <a:pt x="2458856" y="344504"/>
                </a:lnTo>
                <a:lnTo>
                  <a:pt x="2470433" y="390574"/>
                </a:lnTo>
                <a:lnTo>
                  <a:pt x="2477475" y="437775"/>
                </a:lnTo>
                <a:lnTo>
                  <a:pt x="2479856" y="485790"/>
                </a:lnTo>
                <a:lnTo>
                  <a:pt x="2479856" y="2231410"/>
                </a:lnTo>
                <a:lnTo>
                  <a:pt x="2477475" y="2279423"/>
                </a:lnTo>
                <a:lnTo>
                  <a:pt x="2470433" y="2326621"/>
                </a:lnTo>
                <a:lnTo>
                  <a:pt x="2458856" y="2372686"/>
                </a:lnTo>
                <a:lnTo>
                  <a:pt x="2442876" y="2417300"/>
                </a:lnTo>
                <a:lnTo>
                  <a:pt x="2422626" y="2460145"/>
                </a:lnTo>
                <a:lnTo>
                  <a:pt x="2398238" y="2500903"/>
                </a:lnTo>
                <a:lnTo>
                  <a:pt x="2369842" y="2539257"/>
                </a:lnTo>
                <a:lnTo>
                  <a:pt x="2337572" y="2574889"/>
                </a:lnTo>
                <a:lnTo>
                  <a:pt x="2301940" y="2607160"/>
                </a:lnTo>
                <a:lnTo>
                  <a:pt x="2263586" y="2635555"/>
                </a:lnTo>
                <a:lnTo>
                  <a:pt x="2222828" y="2659944"/>
                </a:lnTo>
                <a:lnTo>
                  <a:pt x="2179982" y="2680193"/>
                </a:lnTo>
                <a:lnTo>
                  <a:pt x="2135368" y="2696173"/>
                </a:lnTo>
                <a:lnTo>
                  <a:pt x="2089303" y="2707750"/>
                </a:lnTo>
                <a:lnTo>
                  <a:pt x="2058522" y="2712343"/>
                </a:lnTo>
                <a:close/>
              </a:path>
            </a:pathLst>
          </a:custGeom>
          <a:solidFill>
            <a:srgbClr val="000000"/>
          </a:solidFill>
        </p:spPr>
        <p:txBody>
          <a:bodyPr wrap="square" lIns="0" tIns="0" rIns="0" bIns="0" rtlCol="0"/>
          <a:lstStyle/>
          <a:p>
            <a:endParaRPr/>
          </a:p>
        </p:txBody>
      </p:sp>
      <p:sp>
        <p:nvSpPr>
          <p:cNvPr id="12" name="object 12"/>
          <p:cNvSpPr txBox="1"/>
          <p:nvPr/>
        </p:nvSpPr>
        <p:spPr>
          <a:xfrm>
            <a:off x="4477632" y="7006207"/>
            <a:ext cx="2329180" cy="2216150"/>
          </a:xfrm>
          <a:prstGeom prst="rect">
            <a:avLst/>
          </a:prstGeom>
        </p:spPr>
        <p:txBody>
          <a:bodyPr vert="horz" wrap="square" lIns="0" tIns="12700" rIns="0" bIns="0" rtlCol="0">
            <a:spAutoFit/>
          </a:bodyPr>
          <a:lstStyle/>
          <a:p>
            <a:pPr marL="12700" marR="5080" indent="-635" algn="ctr">
              <a:lnSpc>
                <a:spcPct val="114999"/>
              </a:lnSpc>
              <a:spcBef>
                <a:spcPts val="100"/>
              </a:spcBef>
            </a:pPr>
            <a:r>
              <a:rPr sz="2500" spc="-20" dirty="0">
                <a:solidFill>
                  <a:srgbClr val="FFFFFF"/>
                </a:solidFill>
                <a:latin typeface="Trebuchet MS"/>
                <a:cs typeface="Trebuchet MS"/>
              </a:rPr>
              <a:t>Subdirección</a:t>
            </a:r>
            <a:r>
              <a:rPr sz="2500" spc="-130" dirty="0">
                <a:solidFill>
                  <a:srgbClr val="FFFFFF"/>
                </a:solidFill>
                <a:latin typeface="Trebuchet MS"/>
                <a:cs typeface="Trebuchet MS"/>
              </a:rPr>
              <a:t> </a:t>
            </a:r>
            <a:r>
              <a:rPr sz="2500" spc="-25" dirty="0">
                <a:solidFill>
                  <a:srgbClr val="FFFFFF"/>
                </a:solidFill>
                <a:latin typeface="Trebuchet MS"/>
                <a:cs typeface="Trebuchet MS"/>
              </a:rPr>
              <a:t>de </a:t>
            </a:r>
            <a:r>
              <a:rPr sz="2500" spc="-45" dirty="0">
                <a:solidFill>
                  <a:srgbClr val="FFFFFF"/>
                </a:solidFill>
                <a:latin typeface="Trebuchet MS"/>
                <a:cs typeface="Trebuchet MS"/>
              </a:rPr>
              <a:t>Investigaciones</a:t>
            </a:r>
            <a:r>
              <a:rPr sz="2500" spc="-70" dirty="0">
                <a:solidFill>
                  <a:srgbClr val="FFFFFF"/>
                </a:solidFill>
                <a:latin typeface="Trebuchet MS"/>
                <a:cs typeface="Trebuchet MS"/>
              </a:rPr>
              <a:t> </a:t>
            </a:r>
            <a:r>
              <a:rPr sz="2500" spc="-100" dirty="0">
                <a:solidFill>
                  <a:srgbClr val="FFFFFF"/>
                </a:solidFill>
                <a:latin typeface="Trebuchet MS"/>
                <a:cs typeface="Trebuchet MS"/>
              </a:rPr>
              <a:t>y </a:t>
            </a:r>
            <a:r>
              <a:rPr sz="2500" spc="-40" dirty="0">
                <a:solidFill>
                  <a:srgbClr val="FFFFFF"/>
                </a:solidFill>
                <a:latin typeface="Trebuchet MS"/>
                <a:cs typeface="Trebuchet MS"/>
              </a:rPr>
              <a:t>Estudios</a:t>
            </a:r>
            <a:r>
              <a:rPr sz="2500" spc="-90" dirty="0">
                <a:solidFill>
                  <a:srgbClr val="FFFFFF"/>
                </a:solidFill>
                <a:latin typeface="Trebuchet MS"/>
                <a:cs typeface="Trebuchet MS"/>
              </a:rPr>
              <a:t> </a:t>
            </a:r>
            <a:r>
              <a:rPr sz="2500" dirty="0">
                <a:solidFill>
                  <a:srgbClr val="FFFFFF"/>
                </a:solidFill>
                <a:latin typeface="Trebuchet MS"/>
                <a:cs typeface="Trebuchet MS"/>
              </a:rPr>
              <a:t>de</a:t>
            </a:r>
            <a:r>
              <a:rPr sz="2500" spc="-90" dirty="0">
                <a:solidFill>
                  <a:srgbClr val="FFFFFF"/>
                </a:solidFill>
                <a:latin typeface="Trebuchet MS"/>
                <a:cs typeface="Trebuchet MS"/>
              </a:rPr>
              <a:t> </a:t>
            </a:r>
            <a:r>
              <a:rPr sz="2500" spc="-35" dirty="0">
                <a:solidFill>
                  <a:srgbClr val="FFFFFF"/>
                </a:solidFill>
                <a:latin typeface="Trebuchet MS"/>
                <a:cs typeface="Trebuchet MS"/>
              </a:rPr>
              <a:t>la </a:t>
            </a:r>
            <a:r>
              <a:rPr sz="2500" dirty="0">
                <a:solidFill>
                  <a:srgbClr val="FFFFFF"/>
                </a:solidFill>
                <a:latin typeface="Trebuchet MS"/>
                <a:cs typeface="Trebuchet MS"/>
              </a:rPr>
              <a:t>Ciudad</a:t>
            </a:r>
            <a:r>
              <a:rPr sz="2500" spc="135" dirty="0">
                <a:solidFill>
                  <a:srgbClr val="FFFFFF"/>
                </a:solidFill>
                <a:latin typeface="Trebuchet MS"/>
                <a:cs typeface="Trebuchet MS"/>
              </a:rPr>
              <a:t> </a:t>
            </a:r>
            <a:r>
              <a:rPr sz="2500" spc="-25" dirty="0">
                <a:solidFill>
                  <a:srgbClr val="FFFFFF"/>
                </a:solidFill>
                <a:latin typeface="Trebuchet MS"/>
                <a:cs typeface="Trebuchet MS"/>
              </a:rPr>
              <a:t>de </a:t>
            </a:r>
            <a:r>
              <a:rPr sz="2500" spc="-10" dirty="0">
                <a:solidFill>
                  <a:srgbClr val="FFFFFF"/>
                </a:solidFill>
                <a:latin typeface="Trebuchet MS"/>
                <a:cs typeface="Trebuchet MS"/>
              </a:rPr>
              <a:t>México</a:t>
            </a:r>
            <a:endParaRPr sz="2500">
              <a:latin typeface="Trebuchet MS"/>
              <a:cs typeface="Trebuchet MS"/>
            </a:endParaRPr>
          </a:p>
        </p:txBody>
      </p:sp>
      <p:sp>
        <p:nvSpPr>
          <p:cNvPr id="13" name="object 13"/>
          <p:cNvSpPr/>
          <p:nvPr/>
        </p:nvSpPr>
        <p:spPr>
          <a:xfrm>
            <a:off x="7596468" y="6699656"/>
            <a:ext cx="3095625" cy="3143885"/>
          </a:xfrm>
          <a:custGeom>
            <a:avLst/>
            <a:gdLst/>
            <a:ahLst/>
            <a:cxnLst/>
            <a:rect l="l" t="t" r="r" b="b"/>
            <a:pathLst>
              <a:path w="3095625" h="3143884">
                <a:moveTo>
                  <a:pt x="2678542" y="3143435"/>
                </a:moveTo>
                <a:lnTo>
                  <a:pt x="416517" y="3143435"/>
                </a:lnTo>
                <a:lnTo>
                  <a:pt x="390548" y="3139560"/>
                </a:lnTo>
                <a:lnTo>
                  <a:pt x="344483" y="3127983"/>
                </a:lnTo>
                <a:lnTo>
                  <a:pt x="299869" y="3112003"/>
                </a:lnTo>
                <a:lnTo>
                  <a:pt x="257024" y="3091753"/>
                </a:lnTo>
                <a:lnTo>
                  <a:pt x="216265" y="3067365"/>
                </a:lnTo>
                <a:lnTo>
                  <a:pt x="177911" y="3038969"/>
                </a:lnTo>
                <a:lnTo>
                  <a:pt x="142280" y="3006699"/>
                </a:lnTo>
                <a:lnTo>
                  <a:pt x="110009" y="2971066"/>
                </a:lnTo>
                <a:lnTo>
                  <a:pt x="81614" y="2932708"/>
                </a:lnTo>
                <a:lnTo>
                  <a:pt x="57225" y="2891945"/>
                </a:lnTo>
                <a:lnTo>
                  <a:pt x="36975" y="2849094"/>
                </a:lnTo>
                <a:lnTo>
                  <a:pt x="20996" y="2804475"/>
                </a:lnTo>
                <a:lnTo>
                  <a:pt x="9419" y="2758405"/>
                </a:lnTo>
                <a:lnTo>
                  <a:pt x="2376" y="2711203"/>
                </a:lnTo>
                <a:lnTo>
                  <a:pt x="0" y="2663189"/>
                </a:lnTo>
                <a:lnTo>
                  <a:pt x="0" y="485790"/>
                </a:lnTo>
                <a:lnTo>
                  <a:pt x="2376" y="437775"/>
                </a:lnTo>
                <a:lnTo>
                  <a:pt x="9419" y="390574"/>
                </a:lnTo>
                <a:lnTo>
                  <a:pt x="20996" y="344504"/>
                </a:lnTo>
                <a:lnTo>
                  <a:pt x="36975" y="299884"/>
                </a:lnTo>
                <a:lnTo>
                  <a:pt x="57225" y="257034"/>
                </a:lnTo>
                <a:lnTo>
                  <a:pt x="81614" y="216270"/>
                </a:lnTo>
                <a:lnTo>
                  <a:pt x="110009" y="177913"/>
                </a:lnTo>
                <a:lnTo>
                  <a:pt x="142280" y="142280"/>
                </a:lnTo>
                <a:lnTo>
                  <a:pt x="177911" y="110009"/>
                </a:lnTo>
                <a:lnTo>
                  <a:pt x="216265" y="81614"/>
                </a:lnTo>
                <a:lnTo>
                  <a:pt x="257024" y="57225"/>
                </a:lnTo>
                <a:lnTo>
                  <a:pt x="299869" y="36975"/>
                </a:lnTo>
                <a:lnTo>
                  <a:pt x="344483" y="20996"/>
                </a:lnTo>
                <a:lnTo>
                  <a:pt x="390548" y="9419"/>
                </a:lnTo>
                <a:lnTo>
                  <a:pt x="437746" y="2376"/>
                </a:lnTo>
                <a:lnTo>
                  <a:pt x="485759" y="0"/>
                </a:lnTo>
                <a:lnTo>
                  <a:pt x="2609300" y="0"/>
                </a:lnTo>
                <a:lnTo>
                  <a:pt x="2657313" y="2376"/>
                </a:lnTo>
                <a:lnTo>
                  <a:pt x="2704511" y="9419"/>
                </a:lnTo>
                <a:lnTo>
                  <a:pt x="2750576" y="20996"/>
                </a:lnTo>
                <a:lnTo>
                  <a:pt x="2795190" y="36975"/>
                </a:lnTo>
                <a:lnTo>
                  <a:pt x="2838036" y="57225"/>
                </a:lnTo>
                <a:lnTo>
                  <a:pt x="2878794" y="81614"/>
                </a:lnTo>
                <a:lnTo>
                  <a:pt x="2917148" y="110009"/>
                </a:lnTo>
                <a:lnTo>
                  <a:pt x="2952779" y="142280"/>
                </a:lnTo>
                <a:lnTo>
                  <a:pt x="2985050" y="177913"/>
                </a:lnTo>
                <a:lnTo>
                  <a:pt x="3013446" y="216270"/>
                </a:lnTo>
                <a:lnTo>
                  <a:pt x="3037834" y="257034"/>
                </a:lnTo>
                <a:lnTo>
                  <a:pt x="3058084" y="299884"/>
                </a:lnTo>
                <a:lnTo>
                  <a:pt x="3074063" y="344504"/>
                </a:lnTo>
                <a:lnTo>
                  <a:pt x="3085640" y="390574"/>
                </a:lnTo>
                <a:lnTo>
                  <a:pt x="3092683" y="437775"/>
                </a:lnTo>
                <a:lnTo>
                  <a:pt x="3095074" y="485790"/>
                </a:lnTo>
                <a:lnTo>
                  <a:pt x="3095074" y="2663189"/>
                </a:lnTo>
                <a:lnTo>
                  <a:pt x="3092683" y="2711203"/>
                </a:lnTo>
                <a:lnTo>
                  <a:pt x="3085640" y="2758405"/>
                </a:lnTo>
                <a:lnTo>
                  <a:pt x="3074063" y="2804475"/>
                </a:lnTo>
                <a:lnTo>
                  <a:pt x="3058084" y="2849094"/>
                </a:lnTo>
                <a:lnTo>
                  <a:pt x="3037834" y="2891945"/>
                </a:lnTo>
                <a:lnTo>
                  <a:pt x="3013446" y="2932708"/>
                </a:lnTo>
                <a:lnTo>
                  <a:pt x="2985050" y="2971066"/>
                </a:lnTo>
                <a:lnTo>
                  <a:pt x="2952779" y="3006699"/>
                </a:lnTo>
                <a:lnTo>
                  <a:pt x="2917148" y="3038969"/>
                </a:lnTo>
                <a:lnTo>
                  <a:pt x="2878794" y="3067365"/>
                </a:lnTo>
                <a:lnTo>
                  <a:pt x="2838036" y="3091753"/>
                </a:lnTo>
                <a:lnTo>
                  <a:pt x="2795190" y="3112003"/>
                </a:lnTo>
                <a:lnTo>
                  <a:pt x="2750576" y="3127983"/>
                </a:lnTo>
                <a:lnTo>
                  <a:pt x="2704511" y="3139560"/>
                </a:lnTo>
                <a:lnTo>
                  <a:pt x="2678542" y="3143435"/>
                </a:lnTo>
                <a:close/>
              </a:path>
            </a:pathLst>
          </a:custGeom>
          <a:solidFill>
            <a:srgbClr val="000000"/>
          </a:solidFill>
        </p:spPr>
        <p:txBody>
          <a:bodyPr wrap="square" lIns="0" tIns="0" rIns="0" bIns="0" rtlCol="0"/>
          <a:lstStyle/>
          <a:p>
            <a:endParaRPr/>
          </a:p>
        </p:txBody>
      </p:sp>
      <p:sp>
        <p:nvSpPr>
          <p:cNvPr id="14" name="object 14"/>
          <p:cNvSpPr txBox="1"/>
          <p:nvPr/>
        </p:nvSpPr>
        <p:spPr>
          <a:xfrm>
            <a:off x="7750308" y="6674249"/>
            <a:ext cx="2787650" cy="3092450"/>
          </a:xfrm>
          <a:prstGeom prst="rect">
            <a:avLst/>
          </a:prstGeom>
        </p:spPr>
        <p:txBody>
          <a:bodyPr vert="horz" wrap="square" lIns="0" tIns="12700" rIns="0" bIns="0" rtlCol="0">
            <a:spAutoFit/>
          </a:bodyPr>
          <a:lstStyle/>
          <a:p>
            <a:pPr marL="12700" marR="5080" indent="-635" algn="ctr">
              <a:lnSpc>
                <a:spcPct val="114999"/>
              </a:lnSpc>
              <a:spcBef>
                <a:spcPts val="100"/>
              </a:spcBef>
            </a:pPr>
            <a:r>
              <a:rPr sz="2500" spc="-20" dirty="0">
                <a:solidFill>
                  <a:srgbClr val="FFFFFF"/>
                </a:solidFill>
                <a:latin typeface="Trebuchet MS"/>
                <a:cs typeface="Trebuchet MS"/>
              </a:rPr>
              <a:t>Subdirección</a:t>
            </a:r>
            <a:r>
              <a:rPr sz="2500" spc="-130" dirty="0">
                <a:solidFill>
                  <a:srgbClr val="FFFFFF"/>
                </a:solidFill>
                <a:latin typeface="Trebuchet MS"/>
                <a:cs typeface="Trebuchet MS"/>
              </a:rPr>
              <a:t> </a:t>
            </a:r>
            <a:r>
              <a:rPr sz="2500" spc="-25" dirty="0">
                <a:solidFill>
                  <a:srgbClr val="FFFFFF"/>
                </a:solidFill>
                <a:latin typeface="Trebuchet MS"/>
                <a:cs typeface="Trebuchet MS"/>
              </a:rPr>
              <a:t>de </a:t>
            </a:r>
            <a:r>
              <a:rPr sz="2500" spc="-40" dirty="0">
                <a:solidFill>
                  <a:srgbClr val="FFFFFF"/>
                </a:solidFill>
                <a:latin typeface="Trebuchet MS"/>
                <a:cs typeface="Trebuchet MS"/>
              </a:rPr>
              <a:t>Estudios</a:t>
            </a:r>
            <a:r>
              <a:rPr sz="2500" spc="-125" dirty="0">
                <a:solidFill>
                  <a:srgbClr val="FFFFFF"/>
                </a:solidFill>
                <a:latin typeface="Trebuchet MS"/>
                <a:cs typeface="Trebuchet MS"/>
              </a:rPr>
              <a:t> </a:t>
            </a:r>
            <a:r>
              <a:rPr sz="2500" spc="-65" dirty="0">
                <a:solidFill>
                  <a:srgbClr val="FFFFFF"/>
                </a:solidFill>
                <a:latin typeface="Trebuchet MS"/>
                <a:cs typeface="Trebuchet MS"/>
              </a:rPr>
              <a:t>Legislativos </a:t>
            </a:r>
            <a:r>
              <a:rPr sz="2500" spc="-10" dirty="0">
                <a:solidFill>
                  <a:srgbClr val="FFFFFF"/>
                </a:solidFill>
                <a:latin typeface="Trebuchet MS"/>
                <a:cs typeface="Trebuchet MS"/>
              </a:rPr>
              <a:t>Comparados, Prácticas </a:t>
            </a:r>
            <a:r>
              <a:rPr sz="2500" spc="-65" dirty="0">
                <a:solidFill>
                  <a:srgbClr val="FFFFFF"/>
                </a:solidFill>
                <a:latin typeface="Trebuchet MS"/>
                <a:cs typeface="Trebuchet MS"/>
              </a:rPr>
              <a:t>Parlamentarias</a:t>
            </a:r>
            <a:r>
              <a:rPr sz="2500" spc="-85" dirty="0">
                <a:solidFill>
                  <a:srgbClr val="FFFFFF"/>
                </a:solidFill>
                <a:latin typeface="Trebuchet MS"/>
                <a:cs typeface="Trebuchet MS"/>
              </a:rPr>
              <a:t> </a:t>
            </a:r>
            <a:r>
              <a:rPr sz="2500" spc="-50" dirty="0">
                <a:solidFill>
                  <a:srgbClr val="FFFFFF"/>
                </a:solidFill>
                <a:latin typeface="Trebuchet MS"/>
                <a:cs typeface="Trebuchet MS"/>
              </a:rPr>
              <a:t>y </a:t>
            </a:r>
            <a:r>
              <a:rPr sz="2500" spc="-10" dirty="0">
                <a:solidFill>
                  <a:srgbClr val="FFFFFF"/>
                </a:solidFill>
                <a:latin typeface="Trebuchet MS"/>
                <a:cs typeface="Trebuchet MS"/>
              </a:rPr>
              <a:t>capacitación Legislativa</a:t>
            </a:r>
            <a:endParaRPr sz="2500">
              <a:latin typeface="Trebuchet MS"/>
              <a:cs typeface="Trebuchet MS"/>
            </a:endParaRPr>
          </a:p>
        </p:txBody>
      </p:sp>
      <p:sp>
        <p:nvSpPr>
          <p:cNvPr id="15" name="object 15"/>
          <p:cNvSpPr/>
          <p:nvPr/>
        </p:nvSpPr>
        <p:spPr>
          <a:xfrm>
            <a:off x="11402142" y="6777836"/>
            <a:ext cx="2879725" cy="3225165"/>
          </a:xfrm>
          <a:custGeom>
            <a:avLst/>
            <a:gdLst/>
            <a:ahLst/>
            <a:cxnLst/>
            <a:rect l="l" t="t" r="r" b="b"/>
            <a:pathLst>
              <a:path w="2879725" h="3225165">
                <a:moveTo>
                  <a:pt x="2393625" y="3225028"/>
                </a:moveTo>
                <a:lnTo>
                  <a:pt x="485759" y="3225028"/>
                </a:lnTo>
                <a:lnTo>
                  <a:pt x="437745" y="3222651"/>
                </a:lnTo>
                <a:lnTo>
                  <a:pt x="390544" y="3215608"/>
                </a:lnTo>
                <a:lnTo>
                  <a:pt x="344475" y="3204031"/>
                </a:lnTo>
                <a:lnTo>
                  <a:pt x="299858" y="3188051"/>
                </a:lnTo>
                <a:lnTo>
                  <a:pt x="257011" y="3167802"/>
                </a:lnTo>
                <a:lnTo>
                  <a:pt x="216253" y="3143413"/>
                </a:lnTo>
                <a:lnTo>
                  <a:pt x="177903" y="3115018"/>
                </a:lnTo>
                <a:lnTo>
                  <a:pt x="142280" y="3082747"/>
                </a:lnTo>
                <a:lnTo>
                  <a:pt x="110010" y="3047124"/>
                </a:lnTo>
                <a:lnTo>
                  <a:pt x="81614" y="3008774"/>
                </a:lnTo>
                <a:lnTo>
                  <a:pt x="57225" y="2968016"/>
                </a:lnTo>
                <a:lnTo>
                  <a:pt x="36976" y="2925169"/>
                </a:lnTo>
                <a:lnTo>
                  <a:pt x="20996" y="2880552"/>
                </a:lnTo>
                <a:lnTo>
                  <a:pt x="9419" y="2834483"/>
                </a:lnTo>
                <a:lnTo>
                  <a:pt x="2376" y="2787282"/>
                </a:lnTo>
                <a:lnTo>
                  <a:pt x="0" y="2739268"/>
                </a:lnTo>
                <a:lnTo>
                  <a:pt x="0" y="485759"/>
                </a:lnTo>
                <a:lnTo>
                  <a:pt x="2376" y="437745"/>
                </a:lnTo>
                <a:lnTo>
                  <a:pt x="9419" y="390544"/>
                </a:lnTo>
                <a:lnTo>
                  <a:pt x="20996" y="344475"/>
                </a:lnTo>
                <a:lnTo>
                  <a:pt x="36976" y="299858"/>
                </a:lnTo>
                <a:lnTo>
                  <a:pt x="57225" y="257011"/>
                </a:lnTo>
                <a:lnTo>
                  <a:pt x="81614" y="216253"/>
                </a:lnTo>
                <a:lnTo>
                  <a:pt x="110010" y="177903"/>
                </a:lnTo>
                <a:lnTo>
                  <a:pt x="142280" y="142280"/>
                </a:lnTo>
                <a:lnTo>
                  <a:pt x="177903" y="110010"/>
                </a:lnTo>
                <a:lnTo>
                  <a:pt x="216253" y="81614"/>
                </a:lnTo>
                <a:lnTo>
                  <a:pt x="257011" y="57225"/>
                </a:lnTo>
                <a:lnTo>
                  <a:pt x="299858" y="36976"/>
                </a:lnTo>
                <a:lnTo>
                  <a:pt x="344475" y="20996"/>
                </a:lnTo>
                <a:lnTo>
                  <a:pt x="390544" y="9419"/>
                </a:lnTo>
                <a:lnTo>
                  <a:pt x="437745" y="2376"/>
                </a:lnTo>
                <a:lnTo>
                  <a:pt x="485759" y="0"/>
                </a:lnTo>
                <a:lnTo>
                  <a:pt x="2393625" y="0"/>
                </a:lnTo>
                <a:lnTo>
                  <a:pt x="2441639" y="2376"/>
                </a:lnTo>
                <a:lnTo>
                  <a:pt x="2488840" y="9419"/>
                </a:lnTo>
                <a:lnTo>
                  <a:pt x="2534910" y="20996"/>
                </a:lnTo>
                <a:lnTo>
                  <a:pt x="2579530" y="36976"/>
                </a:lnTo>
                <a:lnTo>
                  <a:pt x="2622381" y="57225"/>
                </a:lnTo>
                <a:lnTo>
                  <a:pt x="2663144" y="81614"/>
                </a:lnTo>
                <a:lnTo>
                  <a:pt x="2701501" y="110010"/>
                </a:lnTo>
                <a:lnTo>
                  <a:pt x="2737134" y="142280"/>
                </a:lnTo>
                <a:lnTo>
                  <a:pt x="2769396" y="177903"/>
                </a:lnTo>
                <a:lnTo>
                  <a:pt x="2797787" y="216253"/>
                </a:lnTo>
                <a:lnTo>
                  <a:pt x="2822175" y="257011"/>
                </a:lnTo>
                <a:lnTo>
                  <a:pt x="2842427" y="299858"/>
                </a:lnTo>
                <a:lnTo>
                  <a:pt x="2858410" y="344475"/>
                </a:lnTo>
                <a:lnTo>
                  <a:pt x="2869991" y="390544"/>
                </a:lnTo>
                <a:lnTo>
                  <a:pt x="2877037" y="437745"/>
                </a:lnTo>
                <a:lnTo>
                  <a:pt x="2879415" y="485759"/>
                </a:lnTo>
                <a:lnTo>
                  <a:pt x="2879415" y="2739268"/>
                </a:lnTo>
                <a:lnTo>
                  <a:pt x="2877037" y="2787282"/>
                </a:lnTo>
                <a:lnTo>
                  <a:pt x="2869991" y="2834483"/>
                </a:lnTo>
                <a:lnTo>
                  <a:pt x="2858410" y="2880552"/>
                </a:lnTo>
                <a:lnTo>
                  <a:pt x="2842427" y="2925169"/>
                </a:lnTo>
                <a:lnTo>
                  <a:pt x="2822175" y="2968016"/>
                </a:lnTo>
                <a:lnTo>
                  <a:pt x="2797787" y="3008774"/>
                </a:lnTo>
                <a:lnTo>
                  <a:pt x="2769396" y="3047124"/>
                </a:lnTo>
                <a:lnTo>
                  <a:pt x="2737134" y="3082747"/>
                </a:lnTo>
                <a:lnTo>
                  <a:pt x="2701501" y="3115018"/>
                </a:lnTo>
                <a:lnTo>
                  <a:pt x="2663144" y="3143413"/>
                </a:lnTo>
                <a:lnTo>
                  <a:pt x="2622381" y="3167802"/>
                </a:lnTo>
                <a:lnTo>
                  <a:pt x="2579530" y="3188051"/>
                </a:lnTo>
                <a:lnTo>
                  <a:pt x="2534910" y="3204031"/>
                </a:lnTo>
                <a:lnTo>
                  <a:pt x="2488840" y="3215608"/>
                </a:lnTo>
                <a:lnTo>
                  <a:pt x="2441639" y="3222651"/>
                </a:lnTo>
                <a:lnTo>
                  <a:pt x="2393625" y="3225028"/>
                </a:lnTo>
                <a:close/>
              </a:path>
            </a:pathLst>
          </a:custGeom>
          <a:solidFill>
            <a:srgbClr val="000000"/>
          </a:solidFill>
        </p:spPr>
        <p:txBody>
          <a:bodyPr wrap="square" lIns="0" tIns="0" rIns="0" bIns="0" rtlCol="0"/>
          <a:lstStyle/>
          <a:p>
            <a:endParaRPr/>
          </a:p>
        </p:txBody>
      </p:sp>
      <p:sp>
        <p:nvSpPr>
          <p:cNvPr id="16" name="object 16"/>
          <p:cNvSpPr txBox="1"/>
          <p:nvPr/>
        </p:nvSpPr>
        <p:spPr>
          <a:xfrm>
            <a:off x="11677274" y="6790531"/>
            <a:ext cx="2329180" cy="2630400"/>
          </a:xfrm>
          <a:prstGeom prst="rect">
            <a:avLst/>
          </a:prstGeom>
        </p:spPr>
        <p:txBody>
          <a:bodyPr vert="horz" wrap="square" lIns="0" tIns="12700" rIns="0" bIns="0" rtlCol="0">
            <a:spAutoFit/>
          </a:bodyPr>
          <a:lstStyle/>
          <a:p>
            <a:pPr marL="12700" marR="5080" algn="ctr">
              <a:lnSpc>
                <a:spcPct val="114999"/>
              </a:lnSpc>
              <a:spcBef>
                <a:spcPts val="100"/>
              </a:spcBef>
            </a:pPr>
            <a:r>
              <a:rPr sz="2500" spc="-20" dirty="0">
                <a:solidFill>
                  <a:srgbClr val="FFFFFF"/>
                </a:solidFill>
                <a:latin typeface="Trebuchet MS"/>
                <a:cs typeface="Trebuchet MS"/>
              </a:rPr>
              <a:t>Subdirección</a:t>
            </a:r>
            <a:r>
              <a:rPr sz="2500" spc="-130" dirty="0">
                <a:solidFill>
                  <a:srgbClr val="FFFFFF"/>
                </a:solidFill>
                <a:latin typeface="Trebuchet MS"/>
                <a:cs typeface="Trebuchet MS"/>
              </a:rPr>
              <a:t> </a:t>
            </a:r>
            <a:r>
              <a:rPr sz="2500" spc="-25" dirty="0">
                <a:solidFill>
                  <a:srgbClr val="FFFFFF"/>
                </a:solidFill>
                <a:latin typeface="Trebuchet MS"/>
                <a:cs typeface="Trebuchet MS"/>
              </a:rPr>
              <a:t>de </a:t>
            </a:r>
            <a:r>
              <a:rPr sz="2500" spc="-10" dirty="0">
                <a:solidFill>
                  <a:srgbClr val="FFFFFF"/>
                </a:solidFill>
                <a:latin typeface="Trebuchet MS"/>
                <a:cs typeface="Trebuchet MS"/>
              </a:rPr>
              <a:t> </a:t>
            </a:r>
            <a:r>
              <a:rPr sz="2500" spc="-45" dirty="0">
                <a:solidFill>
                  <a:srgbClr val="FFFFFF"/>
                </a:solidFill>
                <a:latin typeface="Trebuchet MS"/>
                <a:cs typeface="Trebuchet MS"/>
              </a:rPr>
              <a:t>Investigaciones</a:t>
            </a:r>
            <a:r>
              <a:rPr sz="2500" spc="-70" dirty="0">
                <a:solidFill>
                  <a:srgbClr val="FFFFFF"/>
                </a:solidFill>
                <a:latin typeface="Trebuchet MS"/>
                <a:cs typeface="Trebuchet MS"/>
              </a:rPr>
              <a:t> </a:t>
            </a:r>
            <a:r>
              <a:rPr sz="2500" spc="-100" dirty="0">
                <a:solidFill>
                  <a:srgbClr val="FFFFFF"/>
                </a:solidFill>
                <a:latin typeface="Trebuchet MS"/>
                <a:cs typeface="Trebuchet MS"/>
              </a:rPr>
              <a:t>y </a:t>
            </a:r>
            <a:r>
              <a:rPr sz="2500" spc="-40" dirty="0">
                <a:solidFill>
                  <a:srgbClr val="FFFFFF"/>
                </a:solidFill>
                <a:latin typeface="Trebuchet MS"/>
                <a:cs typeface="Trebuchet MS"/>
              </a:rPr>
              <a:t>Estudios</a:t>
            </a:r>
            <a:r>
              <a:rPr sz="2500" spc="-125" dirty="0">
                <a:solidFill>
                  <a:srgbClr val="FFFFFF"/>
                </a:solidFill>
                <a:latin typeface="Trebuchet MS"/>
                <a:cs typeface="Trebuchet MS"/>
              </a:rPr>
              <a:t> </a:t>
            </a:r>
            <a:r>
              <a:rPr sz="2500" spc="-25" dirty="0">
                <a:solidFill>
                  <a:srgbClr val="FFFFFF"/>
                </a:solidFill>
                <a:latin typeface="Trebuchet MS"/>
                <a:cs typeface="Trebuchet MS"/>
              </a:rPr>
              <a:t>en </a:t>
            </a:r>
            <a:r>
              <a:rPr sz="2500" spc="-10" dirty="0">
                <a:solidFill>
                  <a:srgbClr val="FFFFFF"/>
                </a:solidFill>
                <a:latin typeface="Trebuchet MS"/>
                <a:cs typeface="Trebuchet MS"/>
              </a:rPr>
              <a:t>Democracia</a:t>
            </a:r>
            <a:r>
              <a:rPr sz="2500" spc="-114" dirty="0">
                <a:solidFill>
                  <a:srgbClr val="FFFFFF"/>
                </a:solidFill>
                <a:latin typeface="Trebuchet MS"/>
                <a:cs typeface="Trebuchet MS"/>
              </a:rPr>
              <a:t> </a:t>
            </a:r>
            <a:r>
              <a:rPr sz="2500" spc="-50" dirty="0">
                <a:solidFill>
                  <a:srgbClr val="FFFFFF"/>
                </a:solidFill>
                <a:latin typeface="Trebuchet MS"/>
                <a:cs typeface="Trebuchet MS"/>
              </a:rPr>
              <a:t>y </a:t>
            </a:r>
            <a:r>
              <a:rPr sz="2500" spc="-10" dirty="0">
                <a:solidFill>
                  <a:srgbClr val="FFFFFF"/>
                </a:solidFill>
                <a:latin typeface="Trebuchet MS"/>
                <a:cs typeface="Trebuchet MS"/>
              </a:rPr>
              <a:t>Participación Ciudadana</a:t>
            </a:r>
            <a:endParaRPr sz="2500" dirty="0">
              <a:latin typeface="Trebuchet MS"/>
              <a:cs typeface="Trebuchet MS"/>
            </a:endParaRPr>
          </a:p>
        </p:txBody>
      </p:sp>
      <p:sp>
        <p:nvSpPr>
          <p:cNvPr id="17" name="object 17"/>
          <p:cNvSpPr/>
          <p:nvPr/>
        </p:nvSpPr>
        <p:spPr>
          <a:xfrm>
            <a:off x="14992137" y="6803014"/>
            <a:ext cx="2766695" cy="2940050"/>
          </a:xfrm>
          <a:custGeom>
            <a:avLst/>
            <a:gdLst/>
            <a:ahLst/>
            <a:cxnLst/>
            <a:rect l="l" t="t" r="r" b="b"/>
            <a:pathLst>
              <a:path w="2766694" h="2940050">
                <a:moveTo>
                  <a:pt x="2331604" y="2939434"/>
                </a:moveTo>
                <a:lnTo>
                  <a:pt x="434942" y="2939434"/>
                </a:lnTo>
                <a:lnTo>
                  <a:pt x="390574" y="2932814"/>
                </a:lnTo>
                <a:lnTo>
                  <a:pt x="344504" y="2921237"/>
                </a:lnTo>
                <a:lnTo>
                  <a:pt x="299884" y="2905258"/>
                </a:lnTo>
                <a:lnTo>
                  <a:pt x="257033" y="2885008"/>
                </a:lnTo>
                <a:lnTo>
                  <a:pt x="216270" y="2860619"/>
                </a:lnTo>
                <a:lnTo>
                  <a:pt x="177913" y="2832224"/>
                </a:lnTo>
                <a:lnTo>
                  <a:pt x="142280" y="2799953"/>
                </a:lnTo>
                <a:lnTo>
                  <a:pt x="110009" y="2764330"/>
                </a:lnTo>
                <a:lnTo>
                  <a:pt x="81614" y="2725980"/>
                </a:lnTo>
                <a:lnTo>
                  <a:pt x="57225" y="2685222"/>
                </a:lnTo>
                <a:lnTo>
                  <a:pt x="36975" y="2642375"/>
                </a:lnTo>
                <a:lnTo>
                  <a:pt x="20996" y="2597758"/>
                </a:lnTo>
                <a:lnTo>
                  <a:pt x="9419" y="2551689"/>
                </a:lnTo>
                <a:lnTo>
                  <a:pt x="2376" y="2504488"/>
                </a:lnTo>
                <a:lnTo>
                  <a:pt x="0" y="2456474"/>
                </a:lnTo>
                <a:lnTo>
                  <a:pt x="0" y="485790"/>
                </a:lnTo>
                <a:lnTo>
                  <a:pt x="2376" y="437775"/>
                </a:lnTo>
                <a:lnTo>
                  <a:pt x="9419" y="390574"/>
                </a:lnTo>
                <a:lnTo>
                  <a:pt x="20996" y="344504"/>
                </a:lnTo>
                <a:lnTo>
                  <a:pt x="36975" y="299884"/>
                </a:lnTo>
                <a:lnTo>
                  <a:pt x="57225" y="257034"/>
                </a:lnTo>
                <a:lnTo>
                  <a:pt x="81614" y="216270"/>
                </a:lnTo>
                <a:lnTo>
                  <a:pt x="110009" y="177913"/>
                </a:lnTo>
                <a:lnTo>
                  <a:pt x="142280" y="142280"/>
                </a:lnTo>
                <a:lnTo>
                  <a:pt x="177913" y="110009"/>
                </a:lnTo>
                <a:lnTo>
                  <a:pt x="216270" y="81614"/>
                </a:lnTo>
                <a:lnTo>
                  <a:pt x="257033" y="57225"/>
                </a:lnTo>
                <a:lnTo>
                  <a:pt x="299884" y="36975"/>
                </a:lnTo>
                <a:lnTo>
                  <a:pt x="344504" y="20996"/>
                </a:lnTo>
                <a:lnTo>
                  <a:pt x="390574" y="9419"/>
                </a:lnTo>
                <a:lnTo>
                  <a:pt x="437775" y="2376"/>
                </a:lnTo>
                <a:lnTo>
                  <a:pt x="485789" y="0"/>
                </a:lnTo>
                <a:lnTo>
                  <a:pt x="2280757" y="0"/>
                </a:lnTo>
                <a:lnTo>
                  <a:pt x="2328771" y="2376"/>
                </a:lnTo>
                <a:lnTo>
                  <a:pt x="2375972" y="9419"/>
                </a:lnTo>
                <a:lnTo>
                  <a:pt x="2422042" y="20996"/>
                </a:lnTo>
                <a:lnTo>
                  <a:pt x="2466662" y="36975"/>
                </a:lnTo>
                <a:lnTo>
                  <a:pt x="2509513" y="57225"/>
                </a:lnTo>
                <a:lnTo>
                  <a:pt x="2550276" y="81614"/>
                </a:lnTo>
                <a:lnTo>
                  <a:pt x="2588633" y="110009"/>
                </a:lnTo>
                <a:lnTo>
                  <a:pt x="2624266" y="142280"/>
                </a:lnTo>
                <a:lnTo>
                  <a:pt x="2656528" y="177913"/>
                </a:lnTo>
                <a:lnTo>
                  <a:pt x="2684919" y="216270"/>
                </a:lnTo>
                <a:lnTo>
                  <a:pt x="2709308" y="257034"/>
                </a:lnTo>
                <a:lnTo>
                  <a:pt x="2729559" y="299884"/>
                </a:lnTo>
                <a:lnTo>
                  <a:pt x="2745542" y="344504"/>
                </a:lnTo>
                <a:lnTo>
                  <a:pt x="2757123" y="390574"/>
                </a:lnTo>
                <a:lnTo>
                  <a:pt x="2764169" y="437775"/>
                </a:lnTo>
                <a:lnTo>
                  <a:pt x="2766526" y="485790"/>
                </a:lnTo>
                <a:lnTo>
                  <a:pt x="2766526" y="2456474"/>
                </a:lnTo>
                <a:lnTo>
                  <a:pt x="2764169" y="2504488"/>
                </a:lnTo>
                <a:lnTo>
                  <a:pt x="2757123" y="2551689"/>
                </a:lnTo>
                <a:lnTo>
                  <a:pt x="2745542" y="2597758"/>
                </a:lnTo>
                <a:lnTo>
                  <a:pt x="2729559" y="2642375"/>
                </a:lnTo>
                <a:lnTo>
                  <a:pt x="2709308" y="2685222"/>
                </a:lnTo>
                <a:lnTo>
                  <a:pt x="2684919" y="2725980"/>
                </a:lnTo>
                <a:lnTo>
                  <a:pt x="2656528" y="2764330"/>
                </a:lnTo>
                <a:lnTo>
                  <a:pt x="2624266" y="2799953"/>
                </a:lnTo>
                <a:lnTo>
                  <a:pt x="2588633" y="2832224"/>
                </a:lnTo>
                <a:lnTo>
                  <a:pt x="2550276" y="2860619"/>
                </a:lnTo>
                <a:lnTo>
                  <a:pt x="2509513" y="2885008"/>
                </a:lnTo>
                <a:lnTo>
                  <a:pt x="2466662" y="2905258"/>
                </a:lnTo>
                <a:lnTo>
                  <a:pt x="2422042" y="2921237"/>
                </a:lnTo>
                <a:lnTo>
                  <a:pt x="2375972" y="2932814"/>
                </a:lnTo>
                <a:lnTo>
                  <a:pt x="2331604" y="2939434"/>
                </a:lnTo>
                <a:close/>
              </a:path>
            </a:pathLst>
          </a:custGeom>
          <a:solidFill>
            <a:srgbClr val="000000"/>
          </a:solidFill>
        </p:spPr>
        <p:txBody>
          <a:bodyPr wrap="square" lIns="0" tIns="0" rIns="0" bIns="0" rtlCol="0"/>
          <a:lstStyle/>
          <a:p>
            <a:endParaRPr/>
          </a:p>
        </p:txBody>
      </p:sp>
      <p:sp>
        <p:nvSpPr>
          <p:cNvPr id="18" name="object 18"/>
          <p:cNvSpPr txBox="1"/>
          <p:nvPr/>
        </p:nvSpPr>
        <p:spPr>
          <a:xfrm>
            <a:off x="15201785" y="6891907"/>
            <a:ext cx="2346960" cy="2643224"/>
          </a:xfrm>
          <a:prstGeom prst="rect">
            <a:avLst/>
          </a:prstGeom>
        </p:spPr>
        <p:txBody>
          <a:bodyPr vert="horz" wrap="square" lIns="0" tIns="12700" rIns="0" bIns="0" rtlCol="0">
            <a:spAutoFit/>
          </a:bodyPr>
          <a:lstStyle/>
          <a:p>
            <a:pPr marL="12700" marR="5080" indent="-635" algn="ctr">
              <a:lnSpc>
                <a:spcPct val="114999"/>
              </a:lnSpc>
              <a:spcBef>
                <a:spcPts val="100"/>
              </a:spcBef>
            </a:pPr>
            <a:r>
              <a:rPr sz="2500" spc="-20" dirty="0">
                <a:solidFill>
                  <a:srgbClr val="FFFFFF"/>
                </a:solidFill>
                <a:latin typeface="Trebuchet MS"/>
                <a:cs typeface="Trebuchet MS"/>
              </a:rPr>
              <a:t>Subdirección</a:t>
            </a:r>
            <a:r>
              <a:rPr sz="2500" spc="-130" dirty="0">
                <a:solidFill>
                  <a:srgbClr val="FFFFFF"/>
                </a:solidFill>
                <a:latin typeface="Trebuchet MS"/>
                <a:cs typeface="Trebuchet MS"/>
              </a:rPr>
              <a:t> </a:t>
            </a:r>
            <a:r>
              <a:rPr sz="2500" spc="-25" dirty="0">
                <a:solidFill>
                  <a:srgbClr val="FFFFFF"/>
                </a:solidFill>
                <a:latin typeface="Trebuchet MS"/>
                <a:cs typeface="Trebuchet MS"/>
              </a:rPr>
              <a:t>de </a:t>
            </a:r>
            <a:r>
              <a:rPr sz="2500" spc="-10" dirty="0">
                <a:solidFill>
                  <a:srgbClr val="FFFFFF"/>
                </a:solidFill>
                <a:latin typeface="Trebuchet MS"/>
                <a:cs typeface="Trebuchet MS"/>
              </a:rPr>
              <a:t>Documentación, </a:t>
            </a:r>
            <a:r>
              <a:rPr sz="2500" spc="-110" dirty="0" err="1">
                <a:solidFill>
                  <a:srgbClr val="FFFFFF"/>
                </a:solidFill>
                <a:latin typeface="Trebuchet MS"/>
                <a:cs typeface="Trebuchet MS"/>
              </a:rPr>
              <a:t>Archivo</a:t>
            </a:r>
            <a:r>
              <a:rPr sz="2500" spc="-110" dirty="0">
                <a:solidFill>
                  <a:srgbClr val="FFFFFF"/>
                </a:solidFill>
                <a:latin typeface="Trebuchet MS"/>
                <a:cs typeface="Trebuchet MS"/>
              </a:rPr>
              <a:t>,</a:t>
            </a:r>
            <a:endParaRPr lang="es-419" sz="2500" spc="-30" dirty="0">
              <a:solidFill>
                <a:srgbClr val="FFFFFF"/>
              </a:solidFill>
              <a:latin typeface="Trebuchet MS"/>
              <a:cs typeface="Trebuchet MS"/>
            </a:endParaRPr>
          </a:p>
          <a:p>
            <a:pPr marL="12700" marR="5080" indent="-635" algn="ctr">
              <a:lnSpc>
                <a:spcPct val="114999"/>
              </a:lnSpc>
              <a:spcBef>
                <a:spcPts val="100"/>
              </a:spcBef>
            </a:pPr>
            <a:r>
              <a:rPr sz="2500" spc="-35" dirty="0" err="1">
                <a:solidFill>
                  <a:srgbClr val="FFFFFF"/>
                </a:solidFill>
                <a:latin typeface="Trebuchet MS"/>
                <a:cs typeface="Trebuchet MS"/>
              </a:rPr>
              <a:t>Vinculación</a:t>
            </a:r>
            <a:r>
              <a:rPr sz="2500" spc="-125" dirty="0">
                <a:solidFill>
                  <a:srgbClr val="FFFFFF"/>
                </a:solidFill>
                <a:latin typeface="Trebuchet MS"/>
                <a:cs typeface="Trebuchet MS"/>
              </a:rPr>
              <a:t> </a:t>
            </a:r>
            <a:r>
              <a:rPr sz="2500" spc="-50" dirty="0">
                <a:solidFill>
                  <a:srgbClr val="FFFFFF"/>
                </a:solidFill>
                <a:latin typeface="Trebuchet MS"/>
                <a:cs typeface="Trebuchet MS"/>
              </a:rPr>
              <a:t>y </a:t>
            </a:r>
            <a:r>
              <a:rPr sz="2500" spc="-10" dirty="0">
                <a:solidFill>
                  <a:srgbClr val="FFFFFF"/>
                </a:solidFill>
                <a:latin typeface="Trebuchet MS"/>
                <a:cs typeface="Trebuchet MS"/>
              </a:rPr>
              <a:t>Operación Logística</a:t>
            </a:r>
            <a:endParaRPr sz="2500" dirty="0">
              <a:latin typeface="Trebuchet MS"/>
              <a:cs typeface="Trebuchet MS"/>
            </a:endParaRPr>
          </a:p>
        </p:txBody>
      </p:sp>
      <p:grpSp>
        <p:nvGrpSpPr>
          <p:cNvPr id="19" name="object 19"/>
          <p:cNvGrpSpPr/>
          <p:nvPr/>
        </p:nvGrpSpPr>
        <p:grpSpPr>
          <a:xfrm>
            <a:off x="2133528" y="3480145"/>
            <a:ext cx="14318615" cy="3451225"/>
            <a:chOff x="2133528" y="3480145"/>
            <a:chExt cx="14318615" cy="3451225"/>
          </a:xfrm>
        </p:grpSpPr>
        <p:sp>
          <p:nvSpPr>
            <p:cNvPr id="20" name="object 20"/>
            <p:cNvSpPr/>
            <p:nvPr/>
          </p:nvSpPr>
          <p:spPr>
            <a:xfrm>
              <a:off x="9143954" y="3480145"/>
              <a:ext cx="0" cy="3191510"/>
            </a:xfrm>
            <a:custGeom>
              <a:avLst/>
              <a:gdLst/>
              <a:ahLst/>
              <a:cxnLst/>
              <a:rect l="l" t="t" r="r" b="b"/>
              <a:pathLst>
                <a:path h="3191509">
                  <a:moveTo>
                    <a:pt x="0" y="0"/>
                  </a:moveTo>
                  <a:lnTo>
                    <a:pt x="0" y="3190989"/>
                  </a:lnTo>
                </a:path>
              </a:pathLst>
            </a:custGeom>
            <a:ln w="57150">
              <a:solidFill>
                <a:srgbClr val="000000"/>
              </a:solidFill>
            </a:ln>
          </p:spPr>
          <p:txBody>
            <a:bodyPr wrap="square" lIns="0" tIns="0" rIns="0" bIns="0" rtlCol="0"/>
            <a:lstStyle/>
            <a:p>
              <a:endParaRPr/>
            </a:p>
          </p:txBody>
        </p:sp>
        <p:sp>
          <p:nvSpPr>
            <p:cNvPr id="21" name="object 21"/>
            <p:cNvSpPr/>
            <p:nvPr/>
          </p:nvSpPr>
          <p:spPr>
            <a:xfrm>
              <a:off x="9058229" y="6556834"/>
              <a:ext cx="171450" cy="114300"/>
            </a:xfrm>
            <a:custGeom>
              <a:avLst/>
              <a:gdLst/>
              <a:ahLst/>
              <a:cxnLst/>
              <a:rect l="l" t="t" r="r" b="b"/>
              <a:pathLst>
                <a:path w="171450" h="114300">
                  <a:moveTo>
                    <a:pt x="171450" y="0"/>
                  </a:moveTo>
                  <a:lnTo>
                    <a:pt x="85725" y="114300"/>
                  </a:lnTo>
                  <a:lnTo>
                    <a:pt x="0" y="0"/>
                  </a:lnTo>
                </a:path>
              </a:pathLst>
            </a:custGeom>
            <a:ln w="57150">
              <a:solidFill>
                <a:srgbClr val="000000"/>
              </a:solidFill>
            </a:ln>
          </p:spPr>
          <p:txBody>
            <a:bodyPr wrap="square" lIns="0" tIns="0" rIns="0" bIns="0" rtlCol="0"/>
            <a:lstStyle/>
            <a:p>
              <a:endParaRPr/>
            </a:p>
          </p:txBody>
        </p:sp>
        <p:sp>
          <p:nvSpPr>
            <p:cNvPr id="22" name="object 22"/>
            <p:cNvSpPr/>
            <p:nvPr/>
          </p:nvSpPr>
          <p:spPr>
            <a:xfrm>
              <a:off x="12841848" y="5332415"/>
              <a:ext cx="0" cy="1417320"/>
            </a:xfrm>
            <a:custGeom>
              <a:avLst/>
              <a:gdLst/>
              <a:ahLst/>
              <a:cxnLst/>
              <a:rect l="l" t="t" r="r" b="b"/>
              <a:pathLst>
                <a:path h="1417320">
                  <a:moveTo>
                    <a:pt x="0" y="0"/>
                  </a:moveTo>
                  <a:lnTo>
                    <a:pt x="0" y="1416843"/>
                  </a:lnTo>
                </a:path>
              </a:pathLst>
            </a:custGeom>
            <a:ln w="57150">
              <a:solidFill>
                <a:srgbClr val="000000"/>
              </a:solidFill>
            </a:ln>
          </p:spPr>
          <p:txBody>
            <a:bodyPr wrap="square" lIns="0" tIns="0" rIns="0" bIns="0" rtlCol="0"/>
            <a:lstStyle/>
            <a:p>
              <a:endParaRPr/>
            </a:p>
          </p:txBody>
        </p:sp>
        <p:sp>
          <p:nvSpPr>
            <p:cNvPr id="23" name="object 23"/>
            <p:cNvSpPr/>
            <p:nvPr/>
          </p:nvSpPr>
          <p:spPr>
            <a:xfrm>
              <a:off x="12756123" y="6634958"/>
              <a:ext cx="171450" cy="114300"/>
            </a:xfrm>
            <a:custGeom>
              <a:avLst/>
              <a:gdLst/>
              <a:ahLst/>
              <a:cxnLst/>
              <a:rect l="l" t="t" r="r" b="b"/>
              <a:pathLst>
                <a:path w="171450" h="114300">
                  <a:moveTo>
                    <a:pt x="171450" y="0"/>
                  </a:moveTo>
                  <a:lnTo>
                    <a:pt x="85725" y="114300"/>
                  </a:lnTo>
                  <a:lnTo>
                    <a:pt x="0" y="0"/>
                  </a:lnTo>
                </a:path>
              </a:pathLst>
            </a:custGeom>
            <a:ln w="57149">
              <a:solidFill>
                <a:srgbClr val="000000"/>
              </a:solidFill>
            </a:ln>
          </p:spPr>
          <p:txBody>
            <a:bodyPr wrap="square" lIns="0" tIns="0" rIns="0" bIns="0" rtlCol="0"/>
            <a:lstStyle/>
            <a:p>
              <a:endParaRPr/>
            </a:p>
          </p:txBody>
        </p:sp>
        <p:sp>
          <p:nvSpPr>
            <p:cNvPr id="24" name="object 24"/>
            <p:cNvSpPr/>
            <p:nvPr/>
          </p:nvSpPr>
          <p:spPr>
            <a:xfrm>
              <a:off x="16337295" y="5332415"/>
              <a:ext cx="0" cy="1417320"/>
            </a:xfrm>
            <a:custGeom>
              <a:avLst/>
              <a:gdLst/>
              <a:ahLst/>
              <a:cxnLst/>
              <a:rect l="l" t="t" r="r" b="b"/>
              <a:pathLst>
                <a:path h="1417320">
                  <a:moveTo>
                    <a:pt x="0" y="0"/>
                  </a:moveTo>
                  <a:lnTo>
                    <a:pt x="0" y="1416843"/>
                  </a:lnTo>
                </a:path>
              </a:pathLst>
            </a:custGeom>
            <a:ln w="57150">
              <a:solidFill>
                <a:srgbClr val="000000"/>
              </a:solidFill>
            </a:ln>
          </p:spPr>
          <p:txBody>
            <a:bodyPr wrap="square" lIns="0" tIns="0" rIns="0" bIns="0" rtlCol="0"/>
            <a:lstStyle/>
            <a:p>
              <a:endParaRPr/>
            </a:p>
          </p:txBody>
        </p:sp>
        <p:sp>
          <p:nvSpPr>
            <p:cNvPr id="25" name="object 25"/>
            <p:cNvSpPr/>
            <p:nvPr/>
          </p:nvSpPr>
          <p:spPr>
            <a:xfrm>
              <a:off x="16251570" y="6634958"/>
              <a:ext cx="171450" cy="114300"/>
            </a:xfrm>
            <a:custGeom>
              <a:avLst/>
              <a:gdLst/>
              <a:ahLst/>
              <a:cxnLst/>
              <a:rect l="l" t="t" r="r" b="b"/>
              <a:pathLst>
                <a:path w="171450" h="114300">
                  <a:moveTo>
                    <a:pt x="171450" y="0"/>
                  </a:moveTo>
                  <a:lnTo>
                    <a:pt x="85725" y="114300"/>
                  </a:lnTo>
                  <a:lnTo>
                    <a:pt x="0" y="0"/>
                  </a:lnTo>
                </a:path>
              </a:pathLst>
            </a:custGeom>
            <a:ln w="57149">
              <a:solidFill>
                <a:srgbClr val="000000"/>
              </a:solidFill>
            </a:ln>
          </p:spPr>
          <p:txBody>
            <a:bodyPr wrap="square" lIns="0" tIns="0" rIns="0" bIns="0" rtlCol="0"/>
            <a:lstStyle/>
            <a:p>
              <a:endParaRPr/>
            </a:p>
          </p:txBody>
        </p:sp>
        <p:sp>
          <p:nvSpPr>
            <p:cNvPr id="26" name="object 26"/>
            <p:cNvSpPr/>
            <p:nvPr/>
          </p:nvSpPr>
          <p:spPr>
            <a:xfrm>
              <a:off x="5642139" y="5351474"/>
              <a:ext cx="19050" cy="1423035"/>
            </a:xfrm>
            <a:custGeom>
              <a:avLst/>
              <a:gdLst/>
              <a:ahLst/>
              <a:cxnLst/>
              <a:rect l="l" t="t" r="r" b="b"/>
              <a:pathLst>
                <a:path w="19050" h="1423034">
                  <a:moveTo>
                    <a:pt x="0" y="0"/>
                  </a:moveTo>
                  <a:lnTo>
                    <a:pt x="18675" y="1422997"/>
                  </a:lnTo>
                </a:path>
              </a:pathLst>
            </a:custGeom>
            <a:ln w="57149">
              <a:solidFill>
                <a:srgbClr val="000000"/>
              </a:solidFill>
            </a:ln>
          </p:spPr>
          <p:txBody>
            <a:bodyPr wrap="square" lIns="0" tIns="0" rIns="0" bIns="0" rtlCol="0"/>
            <a:lstStyle/>
            <a:p>
              <a:endParaRPr/>
            </a:p>
          </p:txBody>
        </p:sp>
        <p:sp>
          <p:nvSpPr>
            <p:cNvPr id="27" name="object 27"/>
            <p:cNvSpPr/>
            <p:nvPr/>
          </p:nvSpPr>
          <p:spPr>
            <a:xfrm>
              <a:off x="5573597" y="6659056"/>
              <a:ext cx="171450" cy="115570"/>
            </a:xfrm>
            <a:custGeom>
              <a:avLst/>
              <a:gdLst/>
              <a:ahLst/>
              <a:cxnLst/>
              <a:rect l="l" t="t" r="r" b="b"/>
              <a:pathLst>
                <a:path w="171450" h="115570">
                  <a:moveTo>
                    <a:pt x="171435" y="0"/>
                  </a:moveTo>
                  <a:lnTo>
                    <a:pt x="87217" y="115415"/>
                  </a:lnTo>
                  <a:lnTo>
                    <a:pt x="0" y="2249"/>
                  </a:lnTo>
                </a:path>
              </a:pathLst>
            </a:custGeom>
            <a:ln w="57149">
              <a:solidFill>
                <a:srgbClr val="000000"/>
              </a:solidFill>
            </a:ln>
          </p:spPr>
          <p:txBody>
            <a:bodyPr wrap="square" lIns="0" tIns="0" rIns="0" bIns="0" rtlCol="0"/>
            <a:lstStyle/>
            <a:p>
              <a:endParaRPr/>
            </a:p>
          </p:txBody>
        </p:sp>
        <p:sp>
          <p:nvSpPr>
            <p:cNvPr id="28" name="object 28"/>
            <p:cNvSpPr/>
            <p:nvPr/>
          </p:nvSpPr>
          <p:spPr>
            <a:xfrm>
              <a:off x="2230494" y="5351504"/>
              <a:ext cx="19050" cy="1551305"/>
            </a:xfrm>
            <a:custGeom>
              <a:avLst/>
              <a:gdLst/>
              <a:ahLst/>
              <a:cxnLst/>
              <a:rect l="l" t="t" r="r" b="b"/>
              <a:pathLst>
                <a:path w="19050" h="1551304">
                  <a:moveTo>
                    <a:pt x="0" y="0"/>
                  </a:moveTo>
                  <a:lnTo>
                    <a:pt x="18705" y="1551203"/>
                  </a:lnTo>
                </a:path>
              </a:pathLst>
            </a:custGeom>
            <a:ln w="57149">
              <a:solidFill>
                <a:srgbClr val="000000"/>
              </a:solidFill>
            </a:ln>
          </p:spPr>
          <p:txBody>
            <a:bodyPr wrap="square" lIns="0" tIns="0" rIns="0" bIns="0" rtlCol="0"/>
            <a:lstStyle/>
            <a:p>
              <a:endParaRPr/>
            </a:p>
          </p:txBody>
        </p:sp>
        <p:sp>
          <p:nvSpPr>
            <p:cNvPr id="29" name="object 29"/>
            <p:cNvSpPr/>
            <p:nvPr/>
          </p:nvSpPr>
          <p:spPr>
            <a:xfrm>
              <a:off x="2162103" y="6787382"/>
              <a:ext cx="171450" cy="115570"/>
            </a:xfrm>
            <a:custGeom>
              <a:avLst/>
              <a:gdLst/>
              <a:ahLst/>
              <a:cxnLst/>
              <a:rect l="l" t="t" r="r" b="b"/>
              <a:pathLst>
                <a:path w="171450" h="115570">
                  <a:moveTo>
                    <a:pt x="171437" y="0"/>
                  </a:moveTo>
                  <a:lnTo>
                    <a:pt x="87096" y="115325"/>
                  </a:lnTo>
                  <a:lnTo>
                    <a:pt x="0" y="2067"/>
                  </a:lnTo>
                </a:path>
              </a:pathLst>
            </a:custGeom>
            <a:ln w="57149">
              <a:solidFill>
                <a:srgbClr val="000000"/>
              </a:solidFill>
            </a:ln>
          </p:spPr>
          <p:txBody>
            <a:bodyPr wrap="square" lIns="0" tIns="0" rIns="0" bIns="0" rtlCol="0"/>
            <a:lstStyle/>
            <a:p>
              <a:endParaRPr/>
            </a:p>
          </p:txBody>
        </p:sp>
        <p:sp>
          <p:nvSpPr>
            <p:cNvPr id="30" name="object 30"/>
            <p:cNvSpPr/>
            <p:nvPr/>
          </p:nvSpPr>
          <p:spPr>
            <a:xfrm>
              <a:off x="2230538" y="5332399"/>
              <a:ext cx="14126210" cy="0"/>
            </a:xfrm>
            <a:custGeom>
              <a:avLst/>
              <a:gdLst/>
              <a:ahLst/>
              <a:cxnLst/>
              <a:rect l="l" t="t" r="r" b="b"/>
              <a:pathLst>
                <a:path w="14126210">
                  <a:moveTo>
                    <a:pt x="0" y="0"/>
                  </a:moveTo>
                  <a:lnTo>
                    <a:pt x="14125860" y="0"/>
                  </a:lnTo>
                </a:path>
              </a:pathLst>
            </a:custGeom>
            <a:ln w="57150">
              <a:solidFill>
                <a:srgbClr val="000000"/>
              </a:solidFill>
            </a:ln>
          </p:spPr>
          <p:txBody>
            <a:bodyPr wrap="square" lIns="0" tIns="0" rIns="0" bIns="0" rtlCol="0"/>
            <a:lstStyle/>
            <a:p>
              <a:endParaRPr/>
            </a:p>
          </p:txBody>
        </p:sp>
        <p:sp>
          <p:nvSpPr>
            <p:cNvPr id="31" name="object 31"/>
            <p:cNvSpPr/>
            <p:nvPr/>
          </p:nvSpPr>
          <p:spPr>
            <a:xfrm>
              <a:off x="7749662" y="4430344"/>
              <a:ext cx="1394460" cy="0"/>
            </a:xfrm>
            <a:custGeom>
              <a:avLst/>
              <a:gdLst/>
              <a:ahLst/>
              <a:cxnLst/>
              <a:rect l="l" t="t" r="r" b="b"/>
              <a:pathLst>
                <a:path w="1394459">
                  <a:moveTo>
                    <a:pt x="0" y="0"/>
                  </a:moveTo>
                  <a:lnTo>
                    <a:pt x="1394336" y="0"/>
                  </a:lnTo>
                </a:path>
              </a:pathLst>
            </a:custGeom>
            <a:ln w="57150">
              <a:solidFill>
                <a:srgbClr val="000000"/>
              </a:solidFill>
            </a:ln>
          </p:spPr>
          <p:txBody>
            <a:bodyPr wrap="square" lIns="0" tIns="0" rIns="0" bIns="0" rtlCol="0"/>
            <a:lstStyle/>
            <a:p>
              <a:endParaRPr/>
            </a:p>
          </p:txBody>
        </p:sp>
      </p:grpSp>
      <p:pic>
        <p:nvPicPr>
          <p:cNvPr id="32" name="object 32"/>
          <p:cNvPicPr/>
          <p:nvPr/>
        </p:nvPicPr>
        <p:blipFill>
          <a:blip r:embed="rId5" cstate="print"/>
          <a:stretch>
            <a:fillRect/>
          </a:stretch>
        </p:blipFill>
        <p:spPr>
          <a:xfrm>
            <a:off x="13341187" y="392829"/>
            <a:ext cx="1059118" cy="1268845"/>
          </a:xfrm>
          <a:prstGeom prst="rect">
            <a:avLst/>
          </a:prstGeom>
        </p:spPr>
      </p:pic>
      <p:pic>
        <p:nvPicPr>
          <p:cNvPr id="33" name="object 33"/>
          <p:cNvPicPr/>
          <p:nvPr/>
        </p:nvPicPr>
        <p:blipFill>
          <a:blip r:embed="rId6" cstate="print"/>
          <a:stretch>
            <a:fillRect/>
          </a:stretch>
        </p:blipFill>
        <p:spPr>
          <a:xfrm>
            <a:off x="16288024" y="392829"/>
            <a:ext cx="1289818" cy="1268845"/>
          </a:xfrm>
          <a:prstGeom prst="rect">
            <a:avLst/>
          </a:prstGeom>
        </p:spPr>
      </p:pic>
      <p:pic>
        <p:nvPicPr>
          <p:cNvPr id="34" name="object 34"/>
          <p:cNvPicPr/>
          <p:nvPr/>
        </p:nvPicPr>
        <p:blipFill>
          <a:blip r:embed="rId7" cstate="print"/>
          <a:stretch>
            <a:fillRect/>
          </a:stretch>
        </p:blipFill>
        <p:spPr>
          <a:xfrm>
            <a:off x="14719523" y="392832"/>
            <a:ext cx="1247872" cy="126884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1403DE-9EE4-B748-CCD4-200170EE8891}"/>
              </a:ext>
            </a:extLst>
          </p:cNvPr>
          <p:cNvSpPr>
            <a:spLocks noGrp="1"/>
          </p:cNvSpPr>
          <p:nvPr>
            <p:ph type="title"/>
          </p:nvPr>
        </p:nvSpPr>
        <p:spPr>
          <a:xfrm>
            <a:off x="228600" y="571500"/>
            <a:ext cx="17830800" cy="9521964"/>
          </a:xfrm>
        </p:spPr>
        <p:txBody>
          <a:bodyPr/>
          <a:lstStyle/>
          <a:p>
            <a:pPr algn="just"/>
            <a:r>
              <a:rPr lang="es-ES" b="1" u="sng" dirty="0"/>
              <a:t>OBJETIVOS:</a:t>
            </a:r>
            <a:br>
              <a:rPr lang="es-ES" dirty="0"/>
            </a:br>
            <a:br>
              <a:rPr lang="es-ES" dirty="0"/>
            </a:br>
            <a:r>
              <a:rPr lang="es-ES" sz="4000" dirty="0"/>
              <a:t>El objetivo primordial del Instituto es proveer a las y los legisladores de insumos de investigación profesionales y útiles. Nuestra misión es elevar la calidad de los debates mediante opiniones técnicas, estudios comparados y análisis de impacto que permitan desahogar las prioridades de esta soberanía con rigor jurídico.</a:t>
            </a:r>
            <a:br>
              <a:rPr lang="es-ES" sz="4000" dirty="0"/>
            </a:br>
            <a:br>
              <a:rPr lang="es-ES" sz="4000" dirty="0"/>
            </a:br>
            <a:r>
              <a:rPr lang="es-ES" sz="4000" dirty="0"/>
              <a:t>Buscamos consolidar un diálogo constante y constructivo. El Instituto es el espacio donde la teoría académica se encuentra con la práctica política. </a:t>
            </a:r>
            <a:br>
              <a:rPr lang="es-ES" sz="4000" dirty="0"/>
            </a:br>
            <a:r>
              <a:rPr lang="es-ES" sz="4000" dirty="0"/>
              <a:t>Al promover capacitaciones y foros con expertos, garantizamos que las leyes de esta Ciudad sean más profesionales, democráticas y, sobre todo, humanas. </a:t>
            </a:r>
            <a:br>
              <a:rPr lang="es-ES" sz="4000" dirty="0"/>
            </a:br>
            <a:br>
              <a:rPr lang="es-ES" sz="4000" dirty="0"/>
            </a:br>
            <a:endParaRPr lang="es-ES" sz="4000" dirty="0"/>
          </a:p>
        </p:txBody>
      </p:sp>
      <p:grpSp>
        <p:nvGrpSpPr>
          <p:cNvPr id="5" name="object 14">
            <a:extLst>
              <a:ext uri="{FF2B5EF4-FFF2-40B4-BE49-F238E27FC236}">
                <a16:creationId xmlns:a16="http://schemas.microsoft.com/office/drawing/2014/main" id="{06019141-A231-A790-8BAC-5F60A64B012F}"/>
              </a:ext>
            </a:extLst>
          </p:cNvPr>
          <p:cNvGrpSpPr/>
          <p:nvPr/>
        </p:nvGrpSpPr>
        <p:grpSpPr>
          <a:xfrm>
            <a:off x="12740640" y="214703"/>
            <a:ext cx="4236720" cy="1269365"/>
            <a:chOff x="11393332" y="511993"/>
            <a:chExt cx="4236720" cy="1269365"/>
          </a:xfrm>
        </p:grpSpPr>
        <p:pic>
          <p:nvPicPr>
            <p:cNvPr id="6" name="object 15">
              <a:extLst>
                <a:ext uri="{FF2B5EF4-FFF2-40B4-BE49-F238E27FC236}">
                  <a16:creationId xmlns:a16="http://schemas.microsoft.com/office/drawing/2014/main" id="{E17EC49D-CD1A-50E8-1DC0-FCA7C64CA8D4}"/>
                </a:ext>
              </a:extLst>
            </p:cNvPr>
            <p:cNvPicPr/>
            <p:nvPr/>
          </p:nvPicPr>
          <p:blipFill>
            <a:blip r:embed="rId2" cstate="print"/>
            <a:stretch>
              <a:fillRect/>
            </a:stretch>
          </p:blipFill>
          <p:spPr>
            <a:xfrm>
              <a:off x="11393332" y="511993"/>
              <a:ext cx="1059118" cy="1268845"/>
            </a:xfrm>
            <a:prstGeom prst="rect">
              <a:avLst/>
            </a:prstGeom>
          </p:spPr>
        </p:pic>
        <p:pic>
          <p:nvPicPr>
            <p:cNvPr id="7" name="object 16">
              <a:extLst>
                <a:ext uri="{FF2B5EF4-FFF2-40B4-BE49-F238E27FC236}">
                  <a16:creationId xmlns:a16="http://schemas.microsoft.com/office/drawing/2014/main" id="{3893B4E3-E2BF-3D65-D6E9-7684AA4A422A}"/>
                </a:ext>
              </a:extLst>
            </p:cNvPr>
            <p:cNvPicPr/>
            <p:nvPr/>
          </p:nvPicPr>
          <p:blipFill>
            <a:blip r:embed="rId3" cstate="print"/>
            <a:stretch>
              <a:fillRect/>
            </a:stretch>
          </p:blipFill>
          <p:spPr>
            <a:xfrm>
              <a:off x="14340169" y="511993"/>
              <a:ext cx="1289818" cy="1268845"/>
            </a:xfrm>
            <a:prstGeom prst="rect">
              <a:avLst/>
            </a:prstGeom>
          </p:spPr>
        </p:pic>
        <p:pic>
          <p:nvPicPr>
            <p:cNvPr id="8" name="object 17">
              <a:extLst>
                <a:ext uri="{FF2B5EF4-FFF2-40B4-BE49-F238E27FC236}">
                  <a16:creationId xmlns:a16="http://schemas.microsoft.com/office/drawing/2014/main" id="{E24EBBCF-24A0-8617-1073-FDF4FA35A529}"/>
                </a:ext>
              </a:extLst>
            </p:cNvPr>
            <p:cNvPicPr/>
            <p:nvPr/>
          </p:nvPicPr>
          <p:blipFill>
            <a:blip r:embed="rId4" cstate="print"/>
            <a:stretch>
              <a:fillRect/>
            </a:stretch>
          </p:blipFill>
          <p:spPr>
            <a:xfrm>
              <a:off x="12771668" y="511993"/>
              <a:ext cx="1247872" cy="1268845"/>
            </a:xfrm>
            <a:prstGeom prst="rect">
              <a:avLst/>
            </a:prstGeom>
          </p:spPr>
        </p:pic>
      </p:grpSp>
      <p:pic>
        <p:nvPicPr>
          <p:cNvPr id="9" name="Imagen 8">
            <a:extLst>
              <a:ext uri="{FF2B5EF4-FFF2-40B4-BE49-F238E27FC236}">
                <a16:creationId xmlns:a16="http://schemas.microsoft.com/office/drawing/2014/main" id="{F4784132-8A80-C81A-595B-4931398DF483}"/>
              </a:ext>
            </a:extLst>
          </p:cNvPr>
          <p:cNvPicPr>
            <a:picLocks noChangeAspect="1"/>
          </p:cNvPicPr>
          <p:nvPr/>
        </p:nvPicPr>
        <p:blipFill>
          <a:blip r:embed="rId5"/>
          <a:stretch>
            <a:fillRect/>
          </a:stretch>
        </p:blipFill>
        <p:spPr>
          <a:xfrm>
            <a:off x="533400" y="7907867"/>
            <a:ext cx="3087401" cy="2185597"/>
          </a:xfrm>
          <a:prstGeom prst="rect">
            <a:avLst/>
          </a:prstGeom>
        </p:spPr>
      </p:pic>
    </p:spTree>
    <p:extLst>
      <p:ext uri="{BB962C8B-B14F-4D97-AF65-F5344CB8AC3E}">
        <p14:creationId xmlns:p14="http://schemas.microsoft.com/office/powerpoint/2010/main" val="372631922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242F7E-12E3-CF5B-76AE-A28C41750826}"/>
              </a:ext>
            </a:extLst>
          </p:cNvPr>
          <p:cNvSpPr>
            <a:spLocks noGrp="1"/>
          </p:cNvSpPr>
          <p:nvPr>
            <p:ph type="title"/>
          </p:nvPr>
        </p:nvSpPr>
        <p:spPr>
          <a:xfrm>
            <a:off x="228600" y="495300"/>
            <a:ext cx="17754600" cy="8763000"/>
          </a:xfrm>
        </p:spPr>
        <p:txBody>
          <a:bodyPr/>
          <a:lstStyle/>
          <a:p>
            <a:pPr algn="ctr"/>
            <a:r>
              <a:rPr lang="es-ES" sz="3200" b="1" dirty="0"/>
              <a:t>JUSTIFICACIÓN DEL PROYECTO: </a:t>
            </a:r>
            <a:br>
              <a:rPr lang="es-ES" sz="3200" dirty="0"/>
            </a:br>
            <a:br>
              <a:rPr lang="es-ES" sz="3200" dirty="0"/>
            </a:br>
            <a:r>
              <a:rPr lang="es-ES" sz="3200" dirty="0"/>
              <a:t>- Se centra en la necesidad de transformar la actividad parlamentaria de un ejercicio puramente político a uno basado en el rigor técnico y científico.</a:t>
            </a:r>
            <a:br>
              <a:rPr lang="es-ES" sz="3200" dirty="0"/>
            </a:br>
            <a:br>
              <a:rPr lang="es-ES" sz="3200" dirty="0"/>
            </a:br>
            <a:r>
              <a:rPr lang="es-ES" sz="3200" dirty="0"/>
              <a:t>- El Instituto de Investigaciones Legislativas, actúa como el soporte técnico encargado de garantizar que las iniciativas y dictámenes cumplan con estándares de calidad, coherencia y viabilidad jurídica. Su existencia se justifica para evitar leyes improvisadas.</a:t>
            </a:r>
            <a:br>
              <a:rPr lang="es-ES" sz="3200" dirty="0"/>
            </a:br>
            <a:br>
              <a:rPr lang="es-ES" sz="3200" dirty="0"/>
            </a:br>
            <a:r>
              <a:rPr lang="es-ES" sz="3200" dirty="0"/>
              <a:t>- Se busca elevar el nivel del debate parlamentario mediante la capacitación constante tanto de legisladores como de asesores, asegurando que el personal cuente con las herramientas necesarias para enfrentar la complejidad de los retos urbanos modernos.</a:t>
            </a:r>
            <a:br>
              <a:rPr lang="es-ES" sz="3200" dirty="0"/>
            </a:br>
            <a:br>
              <a:rPr lang="es-ES" sz="3200" dirty="0"/>
            </a:br>
            <a:r>
              <a:rPr lang="es-ES" sz="3200" dirty="0"/>
              <a:t>Finalmente, el proyecto se justifica como la herramienta indispensable para que el Congreso de la CDMX sea una institución de excelencia técnica, capaz de generar leyes más "profesionales, democráticas y humanas" en beneficio de los habitantes de la capital.</a:t>
            </a:r>
          </a:p>
        </p:txBody>
      </p:sp>
      <p:pic>
        <p:nvPicPr>
          <p:cNvPr id="3" name="Imagen 2">
            <a:extLst>
              <a:ext uri="{FF2B5EF4-FFF2-40B4-BE49-F238E27FC236}">
                <a16:creationId xmlns:a16="http://schemas.microsoft.com/office/drawing/2014/main" id="{815CA3AB-9216-D475-8DC5-C74BE2DF5965}"/>
              </a:ext>
            </a:extLst>
          </p:cNvPr>
          <p:cNvPicPr>
            <a:picLocks noChangeAspect="1"/>
          </p:cNvPicPr>
          <p:nvPr/>
        </p:nvPicPr>
        <p:blipFill>
          <a:blip r:embed="rId2"/>
          <a:stretch>
            <a:fillRect/>
          </a:stretch>
        </p:blipFill>
        <p:spPr>
          <a:xfrm>
            <a:off x="304800" y="8420100"/>
            <a:ext cx="2895600" cy="1543050"/>
          </a:xfrm>
          <a:prstGeom prst="rect">
            <a:avLst/>
          </a:prstGeom>
        </p:spPr>
      </p:pic>
      <p:pic>
        <p:nvPicPr>
          <p:cNvPr id="4" name="object 32">
            <a:extLst>
              <a:ext uri="{FF2B5EF4-FFF2-40B4-BE49-F238E27FC236}">
                <a16:creationId xmlns:a16="http://schemas.microsoft.com/office/drawing/2014/main" id="{3DD64FF3-8B60-C694-A62D-B63D6F455308}"/>
              </a:ext>
            </a:extLst>
          </p:cNvPr>
          <p:cNvPicPr/>
          <p:nvPr/>
        </p:nvPicPr>
        <p:blipFill>
          <a:blip r:embed="rId3" cstate="print"/>
          <a:stretch>
            <a:fillRect/>
          </a:stretch>
        </p:blipFill>
        <p:spPr>
          <a:xfrm>
            <a:off x="13639800" y="190500"/>
            <a:ext cx="1059118" cy="1268845"/>
          </a:xfrm>
          <a:prstGeom prst="rect">
            <a:avLst/>
          </a:prstGeom>
        </p:spPr>
      </p:pic>
      <p:pic>
        <p:nvPicPr>
          <p:cNvPr id="5" name="object 34">
            <a:extLst>
              <a:ext uri="{FF2B5EF4-FFF2-40B4-BE49-F238E27FC236}">
                <a16:creationId xmlns:a16="http://schemas.microsoft.com/office/drawing/2014/main" id="{EECAA816-E889-0E8B-3E81-108C8EFD609B}"/>
              </a:ext>
            </a:extLst>
          </p:cNvPr>
          <p:cNvPicPr/>
          <p:nvPr/>
        </p:nvPicPr>
        <p:blipFill>
          <a:blip r:embed="rId4" cstate="print"/>
          <a:stretch>
            <a:fillRect/>
          </a:stretch>
        </p:blipFill>
        <p:spPr>
          <a:xfrm>
            <a:off x="14859000" y="169333"/>
            <a:ext cx="1247872" cy="1268842"/>
          </a:xfrm>
          <a:prstGeom prst="rect">
            <a:avLst/>
          </a:prstGeom>
        </p:spPr>
      </p:pic>
      <p:pic>
        <p:nvPicPr>
          <p:cNvPr id="6" name="object 33">
            <a:extLst>
              <a:ext uri="{FF2B5EF4-FFF2-40B4-BE49-F238E27FC236}">
                <a16:creationId xmlns:a16="http://schemas.microsoft.com/office/drawing/2014/main" id="{3EE7625B-8721-66E6-4F63-8BB8D49E17A7}"/>
              </a:ext>
            </a:extLst>
          </p:cNvPr>
          <p:cNvPicPr/>
          <p:nvPr/>
        </p:nvPicPr>
        <p:blipFill>
          <a:blip r:embed="rId5" cstate="print"/>
          <a:stretch>
            <a:fillRect/>
          </a:stretch>
        </p:blipFill>
        <p:spPr>
          <a:xfrm>
            <a:off x="16258487" y="190500"/>
            <a:ext cx="1289818" cy="1268845"/>
          </a:xfrm>
          <a:prstGeom prst="rect">
            <a:avLst/>
          </a:prstGeom>
        </p:spPr>
      </p:pic>
    </p:spTree>
    <p:extLst>
      <p:ext uri="{BB962C8B-B14F-4D97-AF65-F5344CB8AC3E}">
        <p14:creationId xmlns:p14="http://schemas.microsoft.com/office/powerpoint/2010/main" val="25954258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30188</TotalTime>
  <Words>1777</Words>
  <Application>Microsoft Macintosh PowerPoint</Application>
  <PresentationFormat>Personalizado</PresentationFormat>
  <Paragraphs>118</Paragraphs>
  <Slides>31</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31</vt:i4>
      </vt:variant>
    </vt:vector>
  </HeadingPairs>
  <TitlesOfParts>
    <vt:vector size="37" baseType="lpstr">
      <vt:lpstr>Arial</vt:lpstr>
      <vt:lpstr>Arial Black</vt:lpstr>
      <vt:lpstr>Arial MT</vt:lpstr>
      <vt:lpstr>Calibri</vt:lpstr>
      <vt:lpstr>Trebuchet MS</vt:lpstr>
      <vt:lpstr>Office Theme</vt:lpstr>
      <vt:lpstr>Presentación de PowerPoint</vt:lpstr>
      <vt:lpstr>Presentación de PowerPoint</vt:lpstr>
      <vt:lpstr>Presentación de PowerPoint</vt:lpstr>
      <vt:lpstr>HISTORIA  El Congreso de la Ciudad de México, fue instalado el 17 de septiembre de 2018, es el órgano legislativo unicameral de la capital, conformado por 66 diputados.   Asentado en el histórico recinto de Donceles en el Centro Histórico, heredó la sede de la Asamblea Legislativa del Distrito Federal (ALDF) tras la Reforma Política de 2016 que otorgó autonomía a la CDMX.  El edificio de Donceles, es un inmueble de estilo neoclásico ecléctico, declarado monumento histórico en 1987, famoso por su forma de teatro griego, un candil francés de 750 kg y por albergar las letras de oro en el salón de sesiones.  </vt:lpstr>
      <vt:lpstr>Presentación de PowerPoint</vt:lpstr>
      <vt:lpstr>FUNDAMENTO JURÍDICO:   - Constitución Política de los Estados Unidos Mexicanos (Art. 122): Reconoce a la CDMX como entidad federativa autónoma y establece que el poder legislativo local reside en el Congreso.  - Constitución Política de la Ciudad de México: Establece la estructura, facultades, el régimen interior y la garantía de derechos humanos que el Congreso debe legislar.  - Ley Orgánica del Congreso de la Ciudad de México: Regula la organización, funcionamiento, atribuciones y competencias del Poder Legislativo.  - Reglamento del Congreso de la Ciudad de México: Determina las normas para el funcionamiento de las sesiones, debates y votaciones.  - Código de Responsabilidad Parlamentaria: Establece las normas de conducta y sanciones para las y los diputados.         </vt:lpstr>
      <vt:lpstr>Presentación de PowerPoint</vt:lpstr>
      <vt:lpstr>OBJETIVOS:  El objetivo primordial del Instituto es proveer a las y los legisladores de insumos de investigación profesionales y útiles. Nuestra misión es elevar la calidad de los debates mediante opiniones técnicas, estudios comparados y análisis de impacto que permitan desahogar las prioridades de esta soberanía con rigor jurídico.  Buscamos consolidar un diálogo constante y constructivo. El Instituto es el espacio donde la teoría académica se encuentra con la práctica política.  Al promover capacitaciones y foros con expertos, garantizamos que las leyes de esta Ciudad sean más profesionales, democráticas y, sobre todo, humanas.   </vt:lpstr>
      <vt:lpstr>JUSTIFICACIÓN DEL PROYECTO:   - Se centra en la necesidad de transformar la actividad parlamentaria de un ejercicio puramente político a uno basado en el rigor técnico y científico.  - El Instituto de Investigaciones Legislativas, actúa como el soporte técnico encargado de garantizar que las iniciativas y dictámenes cumplan con estándares de calidad, coherencia y viabilidad jurídica. Su existencia se justifica para evitar leyes improvisadas.  - Se busca elevar el nivel del debate parlamentario mediante la capacitación constante tanto de legisladores como de asesores, asegurando que el personal cuente con las herramientas necesarias para enfrentar la complejidad de los retos urbanos modernos.  Finalmente, el proyecto se justifica como la herramienta indispensable para que el Congreso de la CDMX sea una institución de excelencia técnica, capaz de generar leyes más "profesionales, democráticas y humanas" en beneficio de los habitantes de la capital.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  dará  seguimiento  a  todas  las  sesiones  del Pleno  del  Congreso  para  estar  en  posibilidad  de estar  actualizados  de  acuerdo  a  la  agenda  que marque  el  Congreso.  Siendo  aproximadamente  65 sesiones.</vt:lpstr>
      <vt:lpstr>Presentación de PowerPoint</vt:lpstr>
      <vt:lpstr>Presentación de PowerPoint</vt:lpstr>
      <vt:lpstr>Presentación de PowerPoint</vt:lpstr>
      <vt:lpstr>Presentación de PowerPoint</vt:lpstr>
      <vt:lpstr>Presentación de PowerPoint</vt:lpstr>
      <vt:lpstr>Se propone la creación de una revista especializada de investigación que, a través de la publicación de artículos e investigaciones elaborados con rigor científico, se de cuenta de los principales temas de interés para el Congreso de la Ciudad de México.</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PTA IIL 2024-2025</dc:title>
  <dc:creator>Gina Munguia</dc:creator>
  <cp:keywords>DAGds3KsfhQ,BADW4_yvFIo,0</cp:keywords>
  <cp:lastModifiedBy>Azucena Valtierra</cp:lastModifiedBy>
  <cp:revision>5</cp:revision>
  <dcterms:created xsi:type="dcterms:W3CDTF">2026-03-17T23:00:09Z</dcterms:created>
  <dcterms:modified xsi:type="dcterms:W3CDTF">2026-04-07T22:08:25Z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2025-01-30T00:00:00Z</vt:filetime>
  </property>
  <property fmtid="{D5CDD505-2E9C-101B-9397-08002B2CF9AE}" pid="3" name="Creator">
    <vt:lpwstr>Canva</vt:lpwstr>
  </property>
  <property fmtid="{D5CDD505-2E9C-101B-9397-08002B2CF9AE}" pid="4" name="LastSaved">
    <vt:filetime>2026-03-17T00:00:00Z</vt:filetime>
  </property>
  <property fmtid="{D5CDD505-2E9C-101B-9397-08002B2CF9AE}" pid="5" name="Producer">
    <vt:lpwstr>iLovePDF</vt:lpwstr>
  </property>
</Properties>
</file>